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52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layout58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59.xml" ContentType="application/vnd.openxmlformats-officedocument.drawingml.diagramData+xml"/>
  <Override PartName="/ppt/slides/slide49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diagrams/quickStyle55.xml" ContentType="application/vnd.openxmlformats-officedocument.drawingml.diagramStyl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54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1.xml" ContentType="application/vnd.openxmlformats-officedocument.presentationml.notesSlid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colors50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52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quickStyle52.xml" ContentType="application/vnd.openxmlformats-officedocument.drawingml.diagramStyle+xml"/>
  <Override PartName="/ppt/diagrams/layout56.xml" ContentType="application/vnd.openxmlformats-officedocument.drawingml.diagramLayout+xml"/>
  <Override PartName="/ppt/diagrams/colors59.xml" ContentType="application/vnd.openxmlformats-officedocument.drawingml.diagramColors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9" r:id="rId4"/>
    <p:sldId id="261" r:id="rId5"/>
    <p:sldId id="262" r:id="rId6"/>
    <p:sldId id="263" r:id="rId7"/>
    <p:sldId id="265" r:id="rId8"/>
    <p:sldId id="266" r:id="rId9"/>
    <p:sldId id="264" r:id="rId10"/>
    <p:sldId id="269" r:id="rId11"/>
    <p:sldId id="268" r:id="rId12"/>
    <p:sldId id="318" r:id="rId13"/>
    <p:sldId id="335" r:id="rId14"/>
    <p:sldId id="270" r:id="rId15"/>
    <p:sldId id="280" r:id="rId16"/>
    <p:sldId id="317" r:id="rId17"/>
    <p:sldId id="272" r:id="rId18"/>
    <p:sldId id="343" r:id="rId19"/>
    <p:sldId id="344" r:id="rId20"/>
    <p:sldId id="345" r:id="rId21"/>
    <p:sldId id="346" r:id="rId22"/>
    <p:sldId id="347" r:id="rId23"/>
    <p:sldId id="271" r:id="rId24"/>
    <p:sldId id="275" r:id="rId25"/>
    <p:sldId id="276" r:id="rId26"/>
    <p:sldId id="285" r:id="rId27"/>
    <p:sldId id="319" r:id="rId28"/>
    <p:sldId id="277" r:id="rId29"/>
    <p:sldId id="279" r:id="rId30"/>
    <p:sldId id="330" r:id="rId31"/>
    <p:sldId id="282" r:id="rId32"/>
    <p:sldId id="332" r:id="rId33"/>
    <p:sldId id="334" r:id="rId34"/>
    <p:sldId id="283" r:id="rId35"/>
    <p:sldId id="310" r:id="rId36"/>
    <p:sldId id="309" r:id="rId37"/>
    <p:sldId id="286" r:id="rId38"/>
    <p:sldId id="287" r:id="rId39"/>
    <p:sldId id="288" r:id="rId40"/>
    <p:sldId id="278" r:id="rId41"/>
    <p:sldId id="289" r:id="rId42"/>
    <p:sldId id="290" r:id="rId43"/>
    <p:sldId id="336" r:id="rId44"/>
    <p:sldId id="337" r:id="rId45"/>
    <p:sldId id="291" r:id="rId46"/>
    <p:sldId id="292" r:id="rId47"/>
    <p:sldId id="338" r:id="rId48"/>
    <p:sldId id="339" r:id="rId49"/>
    <p:sldId id="295" r:id="rId50"/>
    <p:sldId id="296" r:id="rId51"/>
    <p:sldId id="313" r:id="rId52"/>
    <p:sldId id="341" r:id="rId53"/>
    <p:sldId id="342" r:id="rId54"/>
    <p:sldId id="297" r:id="rId55"/>
    <p:sldId id="327" r:id="rId56"/>
    <p:sldId id="316" r:id="rId57"/>
    <p:sldId id="315" r:id="rId58"/>
    <p:sldId id="301" r:id="rId59"/>
    <p:sldId id="302" r:id="rId60"/>
    <p:sldId id="320" r:id="rId61"/>
    <p:sldId id="321" r:id="rId62"/>
    <p:sldId id="340" r:id="rId63"/>
    <p:sldId id="304" r:id="rId64"/>
    <p:sldId id="308" r:id="rId65"/>
    <p:sldId id="306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96A8D-7895-4609-9448-812B70AF3059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2E26ABD-C934-4647-87ED-241A5223730E}">
      <dgm:prSet/>
      <dgm:spPr/>
      <dgm:t>
        <a:bodyPr/>
        <a:lstStyle/>
        <a:p>
          <a:pPr rtl="0"/>
          <a:r>
            <a:rPr lang="en-US" b="1" dirty="0" smtClean="0"/>
            <a:t>Anatomic apex : </a:t>
          </a:r>
          <a:r>
            <a:rPr lang="en-US" dirty="0" smtClean="0"/>
            <a:t>Is the tip / the end of the root determined morphologically</a:t>
          </a:r>
          <a:endParaRPr lang="en-US" dirty="0"/>
        </a:p>
      </dgm:t>
    </dgm:pt>
    <dgm:pt modelId="{C00F3BCA-1CF6-44E7-9369-633313A94599}" type="parTrans" cxnId="{7E3E8D4C-5FA0-4BA1-AF11-EEEDD937364B}">
      <dgm:prSet/>
      <dgm:spPr/>
      <dgm:t>
        <a:bodyPr/>
        <a:lstStyle/>
        <a:p>
          <a:endParaRPr lang="en-US"/>
        </a:p>
      </dgm:t>
    </dgm:pt>
    <dgm:pt modelId="{98A65237-953D-415C-A092-17FD5AE5326C}" type="sibTrans" cxnId="{7E3E8D4C-5FA0-4BA1-AF11-EEEDD937364B}">
      <dgm:prSet/>
      <dgm:spPr/>
      <dgm:t>
        <a:bodyPr/>
        <a:lstStyle/>
        <a:p>
          <a:endParaRPr lang="en-US"/>
        </a:p>
      </dgm:t>
    </dgm:pt>
    <dgm:pt modelId="{EB69FB58-F275-404D-BE76-0E1255E53C7A}">
      <dgm:prSet/>
      <dgm:spPr/>
      <dgm:t>
        <a:bodyPr/>
        <a:lstStyle/>
        <a:p>
          <a:pPr rtl="0"/>
          <a:r>
            <a:rPr lang="en-US" b="1" dirty="0" smtClean="0"/>
            <a:t>Radiographic apex</a:t>
          </a:r>
          <a:r>
            <a:rPr lang="en-US" b="1" i="1" dirty="0" smtClean="0"/>
            <a:t> </a:t>
          </a:r>
          <a:r>
            <a:rPr lang="en-US" i="1" dirty="0" smtClean="0"/>
            <a:t>:</a:t>
          </a:r>
          <a:r>
            <a:rPr lang="en-US" b="1" dirty="0" smtClean="0"/>
            <a:t> </a:t>
          </a:r>
          <a:r>
            <a:rPr lang="en-US" dirty="0" smtClean="0"/>
            <a:t>Is the tip /end of the root determined </a:t>
          </a:r>
          <a:r>
            <a:rPr lang="en-US" dirty="0" err="1" smtClean="0"/>
            <a:t>radiographically</a:t>
          </a:r>
          <a:endParaRPr lang="en-US" dirty="0"/>
        </a:p>
      </dgm:t>
    </dgm:pt>
    <dgm:pt modelId="{548E4556-BF72-4889-83E5-8821EA77AE15}" type="parTrans" cxnId="{F858631C-B10F-451D-AEA1-5FA8FD9C3F5B}">
      <dgm:prSet/>
      <dgm:spPr/>
      <dgm:t>
        <a:bodyPr/>
        <a:lstStyle/>
        <a:p>
          <a:endParaRPr lang="en-US"/>
        </a:p>
      </dgm:t>
    </dgm:pt>
    <dgm:pt modelId="{C023D0F9-6381-492F-868F-FB262C5E74E0}" type="sibTrans" cxnId="{F858631C-B10F-451D-AEA1-5FA8FD9C3F5B}">
      <dgm:prSet/>
      <dgm:spPr/>
      <dgm:t>
        <a:bodyPr/>
        <a:lstStyle/>
        <a:p>
          <a:endParaRPr lang="en-US"/>
        </a:p>
      </dgm:t>
    </dgm:pt>
    <dgm:pt modelId="{EA50D3E2-70CD-42A4-9A14-6CD3D81F4BF6}">
      <dgm:prSet/>
      <dgm:spPr/>
      <dgm:t>
        <a:bodyPr/>
        <a:lstStyle/>
        <a:p>
          <a:pPr rtl="0"/>
          <a:r>
            <a:rPr lang="en-US" b="1" dirty="0" smtClean="0"/>
            <a:t>Histological apex </a:t>
          </a:r>
          <a:r>
            <a:rPr lang="en-US" dirty="0" smtClean="0"/>
            <a:t>– It is represented by the CEJ </a:t>
          </a:r>
          <a:endParaRPr lang="en-US" dirty="0"/>
        </a:p>
      </dgm:t>
    </dgm:pt>
    <dgm:pt modelId="{CF66DD6E-AB75-4126-A201-394629C67F67}" type="parTrans" cxnId="{238E362F-EDE9-4B90-A36F-94EEAC8D779C}">
      <dgm:prSet/>
      <dgm:spPr/>
      <dgm:t>
        <a:bodyPr/>
        <a:lstStyle/>
        <a:p>
          <a:endParaRPr lang="en-US"/>
        </a:p>
      </dgm:t>
    </dgm:pt>
    <dgm:pt modelId="{1C43B407-5C5C-451F-B8AC-8B8F2DC0FDD3}" type="sibTrans" cxnId="{238E362F-EDE9-4B90-A36F-94EEAC8D779C}">
      <dgm:prSet/>
      <dgm:spPr/>
      <dgm:t>
        <a:bodyPr/>
        <a:lstStyle/>
        <a:p>
          <a:endParaRPr lang="en-US"/>
        </a:p>
      </dgm:t>
    </dgm:pt>
    <dgm:pt modelId="{7D64C73E-F405-4ABC-802B-1AF81A4ADAE2}" type="pres">
      <dgm:prSet presAssocID="{10696A8D-7895-4609-9448-812B70AF30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12B292-08B6-4ADA-ADA5-25803FD88A14}" type="pres">
      <dgm:prSet presAssocID="{B2E26ABD-C934-4647-87ED-241A522373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CFAAB-1CDD-4A69-BD3C-951E1C999DDD}" type="pres">
      <dgm:prSet presAssocID="{98A65237-953D-415C-A092-17FD5AE5326C}" presName="spacer" presStyleCnt="0"/>
      <dgm:spPr/>
    </dgm:pt>
    <dgm:pt modelId="{F772252E-BBEC-441D-9FF9-4A6C6A47B021}" type="pres">
      <dgm:prSet presAssocID="{EB69FB58-F275-404D-BE76-0E1255E53C7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21F10-13B3-43F5-B3AA-1C04EE6B862B}" type="pres">
      <dgm:prSet presAssocID="{C023D0F9-6381-492F-868F-FB262C5E74E0}" presName="spacer" presStyleCnt="0"/>
      <dgm:spPr/>
    </dgm:pt>
    <dgm:pt modelId="{D5DEA573-0E79-4600-B993-A0A0C0A2F31D}" type="pres">
      <dgm:prSet presAssocID="{EA50D3E2-70CD-42A4-9A14-6CD3D81F4BF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1507D7-E2A7-41FC-A20D-56CA5FEA05F8}" type="presOf" srcId="{EB69FB58-F275-404D-BE76-0E1255E53C7A}" destId="{F772252E-BBEC-441D-9FF9-4A6C6A47B021}" srcOrd="0" destOrd="0" presId="urn:microsoft.com/office/officeart/2005/8/layout/vList2"/>
    <dgm:cxn modelId="{F1061268-75B5-4E59-B2D3-6169292FEFC7}" type="presOf" srcId="{EA50D3E2-70CD-42A4-9A14-6CD3D81F4BF6}" destId="{D5DEA573-0E79-4600-B993-A0A0C0A2F31D}" srcOrd="0" destOrd="0" presId="urn:microsoft.com/office/officeart/2005/8/layout/vList2"/>
    <dgm:cxn modelId="{A05DA2F8-79BB-4A15-AA0C-ED4FB253CCDF}" type="presOf" srcId="{10696A8D-7895-4609-9448-812B70AF3059}" destId="{7D64C73E-F405-4ABC-802B-1AF81A4ADAE2}" srcOrd="0" destOrd="0" presId="urn:microsoft.com/office/officeart/2005/8/layout/vList2"/>
    <dgm:cxn modelId="{34E8068C-EFAD-41F4-BECE-9EFA10DC1834}" type="presOf" srcId="{B2E26ABD-C934-4647-87ED-241A5223730E}" destId="{3312B292-08B6-4ADA-ADA5-25803FD88A14}" srcOrd="0" destOrd="0" presId="urn:microsoft.com/office/officeart/2005/8/layout/vList2"/>
    <dgm:cxn modelId="{F858631C-B10F-451D-AEA1-5FA8FD9C3F5B}" srcId="{10696A8D-7895-4609-9448-812B70AF3059}" destId="{EB69FB58-F275-404D-BE76-0E1255E53C7A}" srcOrd="1" destOrd="0" parTransId="{548E4556-BF72-4889-83E5-8821EA77AE15}" sibTransId="{C023D0F9-6381-492F-868F-FB262C5E74E0}"/>
    <dgm:cxn modelId="{238E362F-EDE9-4B90-A36F-94EEAC8D779C}" srcId="{10696A8D-7895-4609-9448-812B70AF3059}" destId="{EA50D3E2-70CD-42A4-9A14-6CD3D81F4BF6}" srcOrd="2" destOrd="0" parTransId="{CF66DD6E-AB75-4126-A201-394629C67F67}" sibTransId="{1C43B407-5C5C-451F-B8AC-8B8F2DC0FDD3}"/>
    <dgm:cxn modelId="{7E3E8D4C-5FA0-4BA1-AF11-EEEDD937364B}" srcId="{10696A8D-7895-4609-9448-812B70AF3059}" destId="{B2E26ABD-C934-4647-87ED-241A5223730E}" srcOrd="0" destOrd="0" parTransId="{C00F3BCA-1CF6-44E7-9369-633313A94599}" sibTransId="{98A65237-953D-415C-A092-17FD5AE5326C}"/>
    <dgm:cxn modelId="{3A18EC4F-A152-4E47-8E7A-7E6E4ACA7709}" type="presParOf" srcId="{7D64C73E-F405-4ABC-802B-1AF81A4ADAE2}" destId="{3312B292-08B6-4ADA-ADA5-25803FD88A14}" srcOrd="0" destOrd="0" presId="urn:microsoft.com/office/officeart/2005/8/layout/vList2"/>
    <dgm:cxn modelId="{9540C7AD-CAA2-48D4-85F0-F165E8E1643A}" type="presParOf" srcId="{7D64C73E-F405-4ABC-802B-1AF81A4ADAE2}" destId="{056CFAAB-1CDD-4A69-BD3C-951E1C999DDD}" srcOrd="1" destOrd="0" presId="urn:microsoft.com/office/officeart/2005/8/layout/vList2"/>
    <dgm:cxn modelId="{BAC57F7D-811A-492A-8756-2207604278A5}" type="presParOf" srcId="{7D64C73E-F405-4ABC-802B-1AF81A4ADAE2}" destId="{F772252E-BBEC-441D-9FF9-4A6C6A47B021}" srcOrd="2" destOrd="0" presId="urn:microsoft.com/office/officeart/2005/8/layout/vList2"/>
    <dgm:cxn modelId="{8B0A77D2-0A4A-4440-BE5A-CFF1A80AC8A0}" type="presParOf" srcId="{7D64C73E-F405-4ABC-802B-1AF81A4ADAE2}" destId="{BC721F10-13B3-43F5-B3AA-1C04EE6B862B}" srcOrd="3" destOrd="0" presId="urn:microsoft.com/office/officeart/2005/8/layout/vList2"/>
    <dgm:cxn modelId="{74F935F2-110D-4F61-AD17-12081B868BD5}" type="presParOf" srcId="{7D64C73E-F405-4ABC-802B-1AF81A4ADAE2}" destId="{D5DEA573-0E79-4600-B993-A0A0C0A2F31D}" srcOrd="4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6D05FC0-8DA6-4E2B-B039-F00ABFCDA281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A8EB400-FB07-4E57-BFAA-DD7A60E2978A}">
      <dgm:prSet/>
      <dgm:spPr/>
      <dgm:t>
        <a:bodyPr/>
        <a:lstStyle/>
        <a:p>
          <a:pPr rtl="0"/>
          <a:r>
            <a:rPr lang="en-US" dirty="0" smtClean="0"/>
            <a:t>Point  at which canal preparation &amp; </a:t>
          </a:r>
          <a:r>
            <a:rPr lang="en-US" dirty="0" err="1" smtClean="0"/>
            <a:t>obturation</a:t>
          </a:r>
          <a:r>
            <a:rPr lang="en-US" dirty="0" smtClean="0"/>
            <a:t> should terminate </a:t>
          </a:r>
          <a:endParaRPr lang="en-US" dirty="0"/>
        </a:p>
      </dgm:t>
    </dgm:pt>
    <dgm:pt modelId="{AD53D21B-DCD4-4332-8B3F-4F0B9A529A41}" type="parTrans" cxnId="{553ED096-E971-4915-9985-DA28FDBC32DB}">
      <dgm:prSet/>
      <dgm:spPr/>
      <dgm:t>
        <a:bodyPr/>
        <a:lstStyle/>
        <a:p>
          <a:endParaRPr lang="en-US"/>
        </a:p>
      </dgm:t>
    </dgm:pt>
    <dgm:pt modelId="{55383FA1-AACE-4B2E-90BD-1E3142D89A60}" type="sibTrans" cxnId="{553ED096-E971-4915-9985-DA28FDBC32DB}">
      <dgm:prSet/>
      <dgm:spPr/>
      <dgm:t>
        <a:bodyPr/>
        <a:lstStyle/>
        <a:p>
          <a:endParaRPr lang="en-US"/>
        </a:p>
      </dgm:t>
    </dgm:pt>
    <dgm:pt modelId="{CA22644D-8569-42CA-A16A-87A6A44E737C}" type="pres">
      <dgm:prSet presAssocID="{66D05FC0-8DA6-4E2B-B039-F00ABFCDA2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7E4C5B-8745-444A-BAF2-F7738948684F}" type="pres">
      <dgm:prSet presAssocID="{6A8EB400-FB07-4E57-BFAA-DD7A60E297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3ED096-E971-4915-9985-DA28FDBC32DB}" srcId="{66D05FC0-8DA6-4E2B-B039-F00ABFCDA281}" destId="{6A8EB400-FB07-4E57-BFAA-DD7A60E2978A}" srcOrd="0" destOrd="0" parTransId="{AD53D21B-DCD4-4332-8B3F-4F0B9A529A41}" sibTransId="{55383FA1-AACE-4B2E-90BD-1E3142D89A60}"/>
    <dgm:cxn modelId="{A99821BC-81FB-4DC2-86A8-54CAD1F09086}" type="presOf" srcId="{66D05FC0-8DA6-4E2B-B039-F00ABFCDA281}" destId="{CA22644D-8569-42CA-A16A-87A6A44E737C}" srcOrd="0" destOrd="0" presId="urn:microsoft.com/office/officeart/2005/8/layout/vList2"/>
    <dgm:cxn modelId="{5E73C02E-5A44-4D89-97E4-4923BBDCD746}" type="presOf" srcId="{6A8EB400-FB07-4E57-BFAA-DD7A60E2978A}" destId="{0E7E4C5B-8745-444A-BAF2-F7738948684F}" srcOrd="0" destOrd="0" presId="urn:microsoft.com/office/officeart/2005/8/layout/vList2"/>
    <dgm:cxn modelId="{83A74A7B-BF48-4056-ADF9-B4AF0E0ED698}" type="presParOf" srcId="{CA22644D-8569-42CA-A16A-87A6A44E737C}" destId="{0E7E4C5B-8745-444A-BAF2-F7738948684F}" srcOrd="0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110DDA-E7D1-49E7-9EEA-179F654142BA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E6F8EC7-E662-4921-B08E-8D5290D760BA}">
      <dgm:prSet/>
      <dgm:spPr/>
      <dgm:t>
        <a:bodyPr/>
        <a:lstStyle/>
        <a:p>
          <a:pPr rtl="0"/>
          <a:r>
            <a:rPr lang="en-US" b="1" dirty="0" smtClean="0"/>
            <a:t>Tear drop </a:t>
          </a:r>
          <a:endParaRPr lang="en-US" b="1" dirty="0"/>
        </a:p>
      </dgm:t>
    </dgm:pt>
    <dgm:pt modelId="{06EE614A-7D42-4D5C-823D-46D6E069FF05}" type="parTrans" cxnId="{C60F3F2E-B551-4F98-A14D-EC3A8127287D}">
      <dgm:prSet/>
      <dgm:spPr/>
      <dgm:t>
        <a:bodyPr/>
        <a:lstStyle/>
        <a:p>
          <a:endParaRPr lang="en-US" b="1"/>
        </a:p>
      </dgm:t>
    </dgm:pt>
    <dgm:pt modelId="{16D92D88-5B97-4F50-A4B6-B264B7428860}" type="sibTrans" cxnId="{C60F3F2E-B551-4F98-A14D-EC3A8127287D}">
      <dgm:prSet/>
      <dgm:spPr/>
      <dgm:t>
        <a:bodyPr/>
        <a:lstStyle/>
        <a:p>
          <a:endParaRPr lang="en-US" b="1"/>
        </a:p>
      </dgm:t>
    </dgm:pt>
    <dgm:pt modelId="{3D596201-982A-4EFD-908B-0CAFC359F164}">
      <dgm:prSet/>
      <dgm:spPr/>
      <dgm:t>
        <a:bodyPr/>
        <a:lstStyle/>
        <a:p>
          <a:pPr rtl="0"/>
          <a:r>
            <a:rPr lang="en-US" b="1" dirty="0" smtClean="0"/>
            <a:t>Round </a:t>
          </a:r>
          <a:endParaRPr lang="en-US" b="1" dirty="0"/>
        </a:p>
      </dgm:t>
    </dgm:pt>
    <dgm:pt modelId="{3AD94A27-D6B1-4C33-91EE-7E9BFA189656}" type="parTrans" cxnId="{994ACCC9-7DE5-4C0D-8C17-DF93DBE4DB85}">
      <dgm:prSet/>
      <dgm:spPr/>
      <dgm:t>
        <a:bodyPr/>
        <a:lstStyle/>
        <a:p>
          <a:endParaRPr lang="en-US" b="1"/>
        </a:p>
      </dgm:t>
    </dgm:pt>
    <dgm:pt modelId="{AFBD6F6D-E29A-4800-8536-6EC38EA6D1FD}" type="sibTrans" cxnId="{994ACCC9-7DE5-4C0D-8C17-DF93DBE4DB85}">
      <dgm:prSet/>
      <dgm:spPr/>
      <dgm:t>
        <a:bodyPr/>
        <a:lstStyle/>
        <a:p>
          <a:endParaRPr lang="en-US" b="1"/>
        </a:p>
      </dgm:t>
    </dgm:pt>
    <dgm:pt modelId="{ADBA964A-1512-4A61-A3F2-3F5F292DFBF4}" type="pres">
      <dgm:prSet presAssocID="{F0110DDA-E7D1-49E7-9EEA-179F654142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2DD332-75F3-48CC-BD97-1108602F0DA8}" type="pres">
      <dgm:prSet presAssocID="{3E6F8EC7-E662-4921-B08E-8D5290D760B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E390F-E50B-4B58-9583-36E8A3DFCBD3}" type="pres">
      <dgm:prSet presAssocID="{16D92D88-5B97-4F50-A4B6-B264B742886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12137F35-EAB0-4733-84E7-F2B30938666B}" type="pres">
      <dgm:prSet presAssocID="{16D92D88-5B97-4F50-A4B6-B264B742886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F5172AC2-8EB6-430D-A995-B8579EF441F9}" type="pres">
      <dgm:prSet presAssocID="{3D596201-982A-4EFD-908B-0CAFC359F16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76B282-FB91-4DD9-AE7C-C8E159423DF2}" type="presOf" srcId="{16D92D88-5B97-4F50-A4B6-B264B7428860}" destId="{2C9E390F-E50B-4B58-9583-36E8A3DFCBD3}" srcOrd="0" destOrd="0" presId="urn:microsoft.com/office/officeart/2005/8/layout/process1"/>
    <dgm:cxn modelId="{492099EA-6BFF-4B3C-8F5F-92275DEFFB0A}" type="presOf" srcId="{16D92D88-5B97-4F50-A4B6-B264B7428860}" destId="{12137F35-EAB0-4733-84E7-F2B30938666B}" srcOrd="1" destOrd="0" presId="urn:microsoft.com/office/officeart/2005/8/layout/process1"/>
    <dgm:cxn modelId="{C60F3F2E-B551-4F98-A14D-EC3A8127287D}" srcId="{F0110DDA-E7D1-49E7-9EEA-179F654142BA}" destId="{3E6F8EC7-E662-4921-B08E-8D5290D760BA}" srcOrd="0" destOrd="0" parTransId="{06EE614A-7D42-4D5C-823D-46D6E069FF05}" sibTransId="{16D92D88-5B97-4F50-A4B6-B264B7428860}"/>
    <dgm:cxn modelId="{8A85A1C3-07A6-4843-ABAE-5EDEE21DD67A}" type="presOf" srcId="{F0110DDA-E7D1-49E7-9EEA-179F654142BA}" destId="{ADBA964A-1512-4A61-A3F2-3F5F292DFBF4}" srcOrd="0" destOrd="0" presId="urn:microsoft.com/office/officeart/2005/8/layout/process1"/>
    <dgm:cxn modelId="{04C02E83-0839-43C5-B378-FBBCC4EF9150}" type="presOf" srcId="{3D596201-982A-4EFD-908B-0CAFC359F164}" destId="{F5172AC2-8EB6-430D-A995-B8579EF441F9}" srcOrd="0" destOrd="0" presId="urn:microsoft.com/office/officeart/2005/8/layout/process1"/>
    <dgm:cxn modelId="{994ACCC9-7DE5-4C0D-8C17-DF93DBE4DB85}" srcId="{F0110DDA-E7D1-49E7-9EEA-179F654142BA}" destId="{3D596201-982A-4EFD-908B-0CAFC359F164}" srcOrd="1" destOrd="0" parTransId="{3AD94A27-D6B1-4C33-91EE-7E9BFA189656}" sibTransId="{AFBD6F6D-E29A-4800-8536-6EC38EA6D1FD}"/>
    <dgm:cxn modelId="{A937C57B-A703-4E51-8C0B-CDF2F3F35BD2}" type="presOf" srcId="{3E6F8EC7-E662-4921-B08E-8D5290D760BA}" destId="{4B2DD332-75F3-48CC-BD97-1108602F0DA8}" srcOrd="0" destOrd="0" presId="urn:microsoft.com/office/officeart/2005/8/layout/process1"/>
    <dgm:cxn modelId="{CBE82753-D61B-4947-8F90-72A5C92939DC}" type="presParOf" srcId="{ADBA964A-1512-4A61-A3F2-3F5F292DFBF4}" destId="{4B2DD332-75F3-48CC-BD97-1108602F0DA8}" srcOrd="0" destOrd="0" presId="urn:microsoft.com/office/officeart/2005/8/layout/process1"/>
    <dgm:cxn modelId="{6A0A4FBB-E2FB-4485-ACBD-9D8651790670}" type="presParOf" srcId="{ADBA964A-1512-4A61-A3F2-3F5F292DFBF4}" destId="{2C9E390F-E50B-4B58-9583-36E8A3DFCBD3}" srcOrd="1" destOrd="0" presId="urn:microsoft.com/office/officeart/2005/8/layout/process1"/>
    <dgm:cxn modelId="{09420B5C-DE63-4E5C-AB16-A1084B18B3C4}" type="presParOf" srcId="{2C9E390F-E50B-4B58-9583-36E8A3DFCBD3}" destId="{12137F35-EAB0-4733-84E7-F2B30938666B}" srcOrd="0" destOrd="0" presId="urn:microsoft.com/office/officeart/2005/8/layout/process1"/>
    <dgm:cxn modelId="{5DE44CF9-AB13-45E5-8F8B-E52D02CC944C}" type="presParOf" srcId="{ADBA964A-1512-4A61-A3F2-3F5F292DFBF4}" destId="{F5172AC2-8EB6-430D-A995-B8579EF441F9}" srcOrd="2" destOrd="0" presId="urn:microsoft.com/office/officeart/2005/8/layout/process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EF0239-D4B0-4D20-90D5-A4F14E5AEBC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96A4F97-FF03-4721-A17E-2607D7891F0E}">
      <dgm:prSet/>
      <dgm:spPr/>
      <dgm:t>
        <a:bodyPr/>
        <a:lstStyle/>
        <a:p>
          <a:pPr rtl="0"/>
          <a:r>
            <a:rPr lang="en-US" dirty="0" smtClean="0"/>
            <a:t>Need not be removed during sterilization </a:t>
          </a:r>
          <a:endParaRPr lang="en-US" dirty="0"/>
        </a:p>
      </dgm:t>
    </dgm:pt>
    <dgm:pt modelId="{C837F569-B5A0-4630-ADE3-3A22F4826EF8}" type="parTrans" cxnId="{5B26DAA3-DA00-4B87-8C8C-9ECFDF680C60}">
      <dgm:prSet/>
      <dgm:spPr/>
      <dgm:t>
        <a:bodyPr/>
        <a:lstStyle/>
        <a:p>
          <a:endParaRPr lang="en-US"/>
        </a:p>
      </dgm:t>
    </dgm:pt>
    <dgm:pt modelId="{42D36542-405B-49CE-BF6D-EF126FC88D11}" type="sibTrans" cxnId="{5B26DAA3-DA00-4B87-8C8C-9ECFDF680C60}">
      <dgm:prSet/>
      <dgm:spPr/>
      <dgm:t>
        <a:bodyPr/>
        <a:lstStyle/>
        <a:p>
          <a:endParaRPr lang="en-US"/>
        </a:p>
      </dgm:t>
    </dgm:pt>
    <dgm:pt modelId="{60FDA906-BA8F-4BEB-866C-0283B834EA42}">
      <dgm:prSet/>
      <dgm:spPr/>
      <dgm:t>
        <a:bodyPr/>
        <a:lstStyle/>
        <a:p>
          <a:pPr rtl="0"/>
          <a:r>
            <a:rPr lang="en-US" dirty="0" smtClean="0"/>
            <a:t>Radiopaque, - identified on the radiograph </a:t>
          </a:r>
          <a:endParaRPr lang="en-US" dirty="0"/>
        </a:p>
      </dgm:t>
    </dgm:pt>
    <dgm:pt modelId="{78EC0461-8685-462B-977D-2FAC5FF9F5C0}" type="parTrans" cxnId="{347034CC-39FE-40EA-B31C-A55EC6937396}">
      <dgm:prSet/>
      <dgm:spPr/>
      <dgm:t>
        <a:bodyPr/>
        <a:lstStyle/>
        <a:p>
          <a:endParaRPr lang="en-US"/>
        </a:p>
      </dgm:t>
    </dgm:pt>
    <dgm:pt modelId="{94231D94-09ED-4D33-B381-2503DABD3259}" type="sibTrans" cxnId="{347034CC-39FE-40EA-B31C-A55EC6937396}">
      <dgm:prSet/>
      <dgm:spPr/>
      <dgm:t>
        <a:bodyPr/>
        <a:lstStyle/>
        <a:p>
          <a:endParaRPr lang="en-US"/>
        </a:p>
      </dgm:t>
    </dgm:pt>
    <dgm:pt modelId="{32D07AAF-7843-48B7-A2BD-3FF2420090D9}">
      <dgm:prSet/>
      <dgm:spPr/>
      <dgm:t>
        <a:bodyPr/>
        <a:lstStyle/>
        <a:p>
          <a:pPr rtl="0"/>
          <a:r>
            <a:rPr lang="en-US" dirty="0" smtClean="0"/>
            <a:t>Low thermal conductivity – doesn’t cause injury to the soft tissues </a:t>
          </a:r>
          <a:endParaRPr lang="en-US" dirty="0"/>
        </a:p>
      </dgm:t>
    </dgm:pt>
    <dgm:pt modelId="{95DEA587-B279-4EEE-9EFA-B46DD80C9D9C}" type="parTrans" cxnId="{034BE39D-4FC9-474B-9058-279A18DEB2CE}">
      <dgm:prSet/>
      <dgm:spPr/>
      <dgm:t>
        <a:bodyPr/>
        <a:lstStyle/>
        <a:p>
          <a:endParaRPr lang="en-US"/>
        </a:p>
      </dgm:t>
    </dgm:pt>
    <dgm:pt modelId="{79ACD77F-84DB-4291-A471-42AA41BB86BC}" type="sibTrans" cxnId="{034BE39D-4FC9-474B-9058-279A18DEB2CE}">
      <dgm:prSet/>
      <dgm:spPr/>
      <dgm:t>
        <a:bodyPr/>
        <a:lstStyle/>
        <a:p>
          <a:endParaRPr lang="en-US"/>
        </a:p>
      </dgm:t>
    </dgm:pt>
    <dgm:pt modelId="{D75712DD-A15E-4FC2-A644-5B2AC782AF10}" type="pres">
      <dgm:prSet presAssocID="{96EF0239-D4B0-4D20-90D5-A4F14E5AEB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40C63B-2BB8-4380-87B5-6A8BFCC626DA}" type="pres">
      <dgm:prSet presAssocID="{696A4F97-FF03-4721-A17E-2607D7891F0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E8E6E9-4924-4EB3-9BF4-FE49383C4983}" type="pres">
      <dgm:prSet presAssocID="{42D36542-405B-49CE-BF6D-EF126FC88D11}" presName="spacer" presStyleCnt="0"/>
      <dgm:spPr/>
    </dgm:pt>
    <dgm:pt modelId="{8EB9FAB2-1D82-483B-B41A-B006B86ECA33}" type="pres">
      <dgm:prSet presAssocID="{60FDA906-BA8F-4BEB-866C-0283B834EA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95FA9-1DCB-4D9A-BCDA-C15EBF2FE399}" type="pres">
      <dgm:prSet presAssocID="{94231D94-09ED-4D33-B381-2503DABD3259}" presName="spacer" presStyleCnt="0"/>
      <dgm:spPr/>
    </dgm:pt>
    <dgm:pt modelId="{6976F002-9973-449B-A6A7-AB49487E017C}" type="pres">
      <dgm:prSet presAssocID="{32D07AAF-7843-48B7-A2BD-3FF2420090D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26DAA3-DA00-4B87-8C8C-9ECFDF680C60}" srcId="{96EF0239-D4B0-4D20-90D5-A4F14E5AEBCE}" destId="{696A4F97-FF03-4721-A17E-2607D7891F0E}" srcOrd="0" destOrd="0" parTransId="{C837F569-B5A0-4630-ADE3-3A22F4826EF8}" sibTransId="{42D36542-405B-49CE-BF6D-EF126FC88D11}"/>
    <dgm:cxn modelId="{034BE39D-4FC9-474B-9058-279A18DEB2CE}" srcId="{96EF0239-D4B0-4D20-90D5-A4F14E5AEBCE}" destId="{32D07AAF-7843-48B7-A2BD-3FF2420090D9}" srcOrd="2" destOrd="0" parTransId="{95DEA587-B279-4EEE-9EFA-B46DD80C9D9C}" sibTransId="{79ACD77F-84DB-4291-A471-42AA41BB86BC}"/>
    <dgm:cxn modelId="{2A5FC55F-B71D-4C0D-8FEB-373D3765A1C9}" type="presOf" srcId="{96EF0239-D4B0-4D20-90D5-A4F14E5AEBCE}" destId="{D75712DD-A15E-4FC2-A644-5B2AC782AF10}" srcOrd="0" destOrd="0" presId="urn:microsoft.com/office/officeart/2005/8/layout/vList2"/>
    <dgm:cxn modelId="{05B3B56F-0181-46FF-A09B-6AF48F4D41BB}" type="presOf" srcId="{32D07AAF-7843-48B7-A2BD-3FF2420090D9}" destId="{6976F002-9973-449B-A6A7-AB49487E017C}" srcOrd="0" destOrd="0" presId="urn:microsoft.com/office/officeart/2005/8/layout/vList2"/>
    <dgm:cxn modelId="{347034CC-39FE-40EA-B31C-A55EC6937396}" srcId="{96EF0239-D4B0-4D20-90D5-A4F14E5AEBCE}" destId="{60FDA906-BA8F-4BEB-866C-0283B834EA42}" srcOrd="1" destOrd="0" parTransId="{78EC0461-8685-462B-977D-2FAC5FF9F5C0}" sibTransId="{94231D94-09ED-4D33-B381-2503DABD3259}"/>
    <dgm:cxn modelId="{389015FA-822E-4842-B127-C0650D88D869}" type="presOf" srcId="{696A4F97-FF03-4721-A17E-2607D7891F0E}" destId="{2B40C63B-2BB8-4380-87B5-6A8BFCC626DA}" srcOrd="0" destOrd="0" presId="urn:microsoft.com/office/officeart/2005/8/layout/vList2"/>
    <dgm:cxn modelId="{40AD6FDD-BE93-4216-BE60-E1F0F691AF1F}" type="presOf" srcId="{60FDA906-BA8F-4BEB-866C-0283B834EA42}" destId="{8EB9FAB2-1D82-483B-B41A-B006B86ECA33}" srcOrd="0" destOrd="0" presId="urn:microsoft.com/office/officeart/2005/8/layout/vList2"/>
    <dgm:cxn modelId="{FF8D2C2F-E31A-4EDC-AE18-8B480657546F}" type="presParOf" srcId="{D75712DD-A15E-4FC2-A644-5B2AC782AF10}" destId="{2B40C63B-2BB8-4380-87B5-6A8BFCC626DA}" srcOrd="0" destOrd="0" presId="urn:microsoft.com/office/officeart/2005/8/layout/vList2"/>
    <dgm:cxn modelId="{46C8893E-7664-4A1C-AF18-3C897A55210D}" type="presParOf" srcId="{D75712DD-A15E-4FC2-A644-5B2AC782AF10}" destId="{23E8E6E9-4924-4EB3-9BF4-FE49383C4983}" srcOrd="1" destOrd="0" presId="urn:microsoft.com/office/officeart/2005/8/layout/vList2"/>
    <dgm:cxn modelId="{D424A789-FABD-430B-BE24-9BCB098C50E2}" type="presParOf" srcId="{D75712DD-A15E-4FC2-A644-5B2AC782AF10}" destId="{8EB9FAB2-1D82-483B-B41A-B006B86ECA33}" srcOrd="2" destOrd="0" presId="urn:microsoft.com/office/officeart/2005/8/layout/vList2"/>
    <dgm:cxn modelId="{0F83EA10-2CAF-4974-BD88-2B56171443A8}" type="presParOf" srcId="{D75712DD-A15E-4FC2-A644-5B2AC782AF10}" destId="{DAA95FA9-1DCB-4D9A-BCDA-C15EBF2FE399}" srcOrd="3" destOrd="0" presId="urn:microsoft.com/office/officeart/2005/8/layout/vList2"/>
    <dgm:cxn modelId="{73D42CC0-3D9F-456C-8DC7-AB920E27FB24}" type="presParOf" srcId="{D75712DD-A15E-4FC2-A644-5B2AC782AF10}" destId="{6976F002-9973-449B-A6A7-AB49487E017C}" srcOrd="4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5264BE-6133-437E-BDCD-0DDC8C7E68B7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CEEF9D8-2797-4A43-B80C-018F3FAE4E9F}">
      <dgm:prSet custT="1"/>
      <dgm:spPr/>
      <dgm:t>
        <a:bodyPr/>
        <a:lstStyle/>
        <a:p>
          <a:pPr rtl="0"/>
          <a:r>
            <a:rPr lang="en-US" sz="2000" dirty="0" smtClean="0"/>
            <a:t>Curved canals – it indicates the canal curvature as the special tear shaped can be positioned with the direction of the curve </a:t>
          </a:r>
          <a:endParaRPr lang="en-US" sz="2000" dirty="0"/>
        </a:p>
      </dgm:t>
    </dgm:pt>
    <dgm:pt modelId="{B45E6B27-4DD7-4940-BB51-C4F17ECD3C16}" type="parTrans" cxnId="{5B1174E5-9F75-4FE3-AC3F-EF92272D10D5}">
      <dgm:prSet/>
      <dgm:spPr/>
      <dgm:t>
        <a:bodyPr/>
        <a:lstStyle/>
        <a:p>
          <a:endParaRPr lang="en-US"/>
        </a:p>
      </dgm:t>
    </dgm:pt>
    <dgm:pt modelId="{B60E0691-7B03-44BF-8B3B-E7A37CCA4111}" type="sibTrans" cxnId="{5B1174E5-9F75-4FE3-AC3F-EF92272D10D5}">
      <dgm:prSet/>
      <dgm:spPr/>
      <dgm:t>
        <a:bodyPr/>
        <a:lstStyle/>
        <a:p>
          <a:endParaRPr lang="en-US"/>
        </a:p>
      </dgm:t>
    </dgm:pt>
    <dgm:pt modelId="{D738EDCC-2B87-4A15-B2E5-1D56EECDBF4A}" type="pres">
      <dgm:prSet presAssocID="{685264BE-6133-437E-BDCD-0DDC8C7E68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33D1B6-BE13-44E7-9770-ABE9C72F9D8A}" type="pres">
      <dgm:prSet presAssocID="{FCEEF9D8-2797-4A43-B80C-018F3FAE4E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248D25-A7E8-42BF-9ED8-708ADE985DD3}" type="presOf" srcId="{685264BE-6133-437E-BDCD-0DDC8C7E68B7}" destId="{D738EDCC-2B87-4A15-B2E5-1D56EECDBF4A}" srcOrd="0" destOrd="0" presId="urn:microsoft.com/office/officeart/2005/8/layout/vList2"/>
    <dgm:cxn modelId="{CC25E604-B699-4831-B7A5-6A96C70059FA}" type="presOf" srcId="{FCEEF9D8-2797-4A43-B80C-018F3FAE4E9F}" destId="{AF33D1B6-BE13-44E7-9770-ABE9C72F9D8A}" srcOrd="0" destOrd="0" presId="urn:microsoft.com/office/officeart/2005/8/layout/vList2"/>
    <dgm:cxn modelId="{5B1174E5-9F75-4FE3-AC3F-EF92272D10D5}" srcId="{685264BE-6133-437E-BDCD-0DDC8C7E68B7}" destId="{FCEEF9D8-2797-4A43-B80C-018F3FAE4E9F}" srcOrd="0" destOrd="0" parTransId="{B45E6B27-4DD7-4940-BB51-C4F17ECD3C16}" sibTransId="{B60E0691-7B03-44BF-8B3B-E7A37CCA4111}"/>
    <dgm:cxn modelId="{630C5C57-0D5D-4972-AB5F-231379F54225}" type="presParOf" srcId="{D738EDCC-2B87-4A15-B2E5-1D56EECDBF4A}" destId="{AF33D1B6-BE13-44E7-9770-ABE9C72F9D8A}" srcOrd="0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3E1D38E-4CB3-4CE7-B214-F6D4A3496FCA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EBACAC5-9BDD-4127-AA3C-4A8F2138D98A}">
      <dgm:prSet/>
      <dgm:spPr/>
      <dgm:t>
        <a:bodyPr/>
        <a:lstStyle/>
        <a:p>
          <a:pPr rtl="0"/>
          <a:r>
            <a:rPr lang="en-US" dirty="0" smtClean="0"/>
            <a:t>Done for each root canal </a:t>
          </a:r>
          <a:endParaRPr lang="en-US" dirty="0"/>
        </a:p>
      </dgm:t>
    </dgm:pt>
    <dgm:pt modelId="{87AA62F5-117F-49FB-9BD0-B8D1011FF330}" type="parTrans" cxnId="{0143AC77-388E-4503-8D28-9B79194CB06F}">
      <dgm:prSet/>
      <dgm:spPr/>
      <dgm:t>
        <a:bodyPr/>
        <a:lstStyle/>
        <a:p>
          <a:endParaRPr lang="en-US"/>
        </a:p>
      </dgm:t>
    </dgm:pt>
    <dgm:pt modelId="{3874A484-967E-46A3-8EBD-40D751D39AD4}" type="sibTrans" cxnId="{0143AC77-388E-4503-8D28-9B79194CB06F}">
      <dgm:prSet/>
      <dgm:spPr/>
      <dgm:t>
        <a:bodyPr/>
        <a:lstStyle/>
        <a:p>
          <a:endParaRPr lang="en-US"/>
        </a:p>
      </dgm:t>
    </dgm:pt>
    <dgm:pt modelId="{19FC8DE4-D6A0-4AF3-B913-51F68465CD46}">
      <dgm:prSet/>
      <dgm:spPr/>
      <dgm:t>
        <a:bodyPr/>
        <a:lstStyle/>
        <a:p>
          <a:pPr rtl="0"/>
          <a:r>
            <a:rPr lang="en-US" dirty="0" smtClean="0"/>
            <a:t>For e.g., - </a:t>
          </a:r>
          <a:r>
            <a:rPr lang="en-US" dirty="0" err="1" smtClean="0"/>
            <a:t>Mn</a:t>
          </a:r>
          <a:r>
            <a:rPr lang="en-US" dirty="0" smtClean="0"/>
            <a:t> molars – </a:t>
          </a:r>
          <a:r>
            <a:rPr lang="en-US" dirty="0" err="1" smtClean="0"/>
            <a:t>mesial</a:t>
          </a:r>
          <a:r>
            <a:rPr lang="en-US" dirty="0" smtClean="0"/>
            <a:t> root – 2 canals – if both are over lapping , - k –type file is inserted in one canal &amp; H –type file in other canal &amp; radiographs at 20 to 40 degree </a:t>
          </a:r>
          <a:r>
            <a:rPr lang="en-US" dirty="0" err="1" smtClean="0"/>
            <a:t>mesial</a:t>
          </a:r>
          <a:r>
            <a:rPr lang="en-US" dirty="0" smtClean="0"/>
            <a:t> / distal horizontal </a:t>
          </a:r>
          <a:r>
            <a:rPr lang="en-US" dirty="0" err="1" smtClean="0"/>
            <a:t>angulation</a:t>
          </a:r>
          <a:r>
            <a:rPr lang="en-US" dirty="0" smtClean="0"/>
            <a:t> are taken to view all the canals </a:t>
          </a:r>
          <a:endParaRPr lang="en-US" dirty="0"/>
        </a:p>
      </dgm:t>
    </dgm:pt>
    <dgm:pt modelId="{036EC9A8-A741-4637-9DC0-E072B4A8D501}" type="parTrans" cxnId="{B0881D93-1E71-4B9E-BCF2-7EC0BEC3C8C1}">
      <dgm:prSet/>
      <dgm:spPr/>
      <dgm:t>
        <a:bodyPr/>
        <a:lstStyle/>
        <a:p>
          <a:endParaRPr lang="en-US"/>
        </a:p>
      </dgm:t>
    </dgm:pt>
    <dgm:pt modelId="{67D53873-9A6E-466F-809C-1AE77300BDE0}" type="sibTrans" cxnId="{B0881D93-1E71-4B9E-BCF2-7EC0BEC3C8C1}">
      <dgm:prSet/>
      <dgm:spPr/>
      <dgm:t>
        <a:bodyPr/>
        <a:lstStyle/>
        <a:p>
          <a:endParaRPr lang="en-US"/>
        </a:p>
      </dgm:t>
    </dgm:pt>
    <dgm:pt modelId="{E98D0B2E-B3E6-429F-82F6-69CA3C8B9BFE}" type="pres">
      <dgm:prSet presAssocID="{13E1D38E-4CB3-4CE7-B214-F6D4A3496F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B1DFE-8784-4C25-921B-0098D9753E3C}" type="pres">
      <dgm:prSet presAssocID="{AEBACAC5-9BDD-4127-AA3C-4A8F2138D98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25879-A72F-42EA-9A7F-81B5FBB29666}" type="pres">
      <dgm:prSet presAssocID="{3874A484-967E-46A3-8EBD-40D751D39AD4}" presName="spacer" presStyleCnt="0"/>
      <dgm:spPr/>
    </dgm:pt>
    <dgm:pt modelId="{20049A89-215D-4F14-9589-249F9F2221FD}" type="pres">
      <dgm:prSet presAssocID="{19FC8DE4-D6A0-4AF3-B913-51F68465CD4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43AC77-388E-4503-8D28-9B79194CB06F}" srcId="{13E1D38E-4CB3-4CE7-B214-F6D4A3496FCA}" destId="{AEBACAC5-9BDD-4127-AA3C-4A8F2138D98A}" srcOrd="0" destOrd="0" parTransId="{87AA62F5-117F-49FB-9BD0-B8D1011FF330}" sibTransId="{3874A484-967E-46A3-8EBD-40D751D39AD4}"/>
    <dgm:cxn modelId="{B0881D93-1E71-4B9E-BCF2-7EC0BEC3C8C1}" srcId="{13E1D38E-4CB3-4CE7-B214-F6D4A3496FCA}" destId="{19FC8DE4-D6A0-4AF3-B913-51F68465CD46}" srcOrd="1" destOrd="0" parTransId="{036EC9A8-A741-4637-9DC0-E072B4A8D501}" sibTransId="{67D53873-9A6E-466F-809C-1AE77300BDE0}"/>
    <dgm:cxn modelId="{8C645FFD-E592-45F7-B3A4-6BCC83DBEB28}" type="presOf" srcId="{19FC8DE4-D6A0-4AF3-B913-51F68465CD46}" destId="{20049A89-215D-4F14-9589-249F9F2221FD}" srcOrd="0" destOrd="0" presId="urn:microsoft.com/office/officeart/2005/8/layout/vList2"/>
    <dgm:cxn modelId="{9E87C21E-D884-4090-8758-5EAD2814EFBE}" type="presOf" srcId="{AEBACAC5-9BDD-4127-AA3C-4A8F2138D98A}" destId="{5BFB1DFE-8784-4C25-921B-0098D9753E3C}" srcOrd="0" destOrd="0" presId="urn:microsoft.com/office/officeart/2005/8/layout/vList2"/>
    <dgm:cxn modelId="{9FF43685-E737-441C-AC2D-D0AD73D44094}" type="presOf" srcId="{13E1D38E-4CB3-4CE7-B214-F6D4A3496FCA}" destId="{E98D0B2E-B3E6-429F-82F6-69CA3C8B9BFE}" srcOrd="0" destOrd="0" presId="urn:microsoft.com/office/officeart/2005/8/layout/vList2"/>
    <dgm:cxn modelId="{C244413F-C1D8-4C39-9FCC-1199DC61315E}" type="presParOf" srcId="{E98D0B2E-B3E6-429F-82F6-69CA3C8B9BFE}" destId="{5BFB1DFE-8784-4C25-921B-0098D9753E3C}" srcOrd="0" destOrd="0" presId="urn:microsoft.com/office/officeart/2005/8/layout/vList2"/>
    <dgm:cxn modelId="{42B91674-9BCB-4E44-9674-D6F8C5977904}" type="presParOf" srcId="{E98D0B2E-B3E6-429F-82F6-69CA3C8B9BFE}" destId="{4F825879-A72F-42EA-9A7F-81B5FBB29666}" srcOrd="1" destOrd="0" presId="urn:microsoft.com/office/officeart/2005/8/layout/vList2"/>
    <dgm:cxn modelId="{5F5CB462-6989-498A-92C4-589A7A5FB5A8}" type="presParOf" srcId="{E98D0B2E-B3E6-429F-82F6-69CA3C8B9BFE}" destId="{20049A89-215D-4F14-9589-249F9F2221FD}" srcOrd="2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AE18143-9C2E-47BF-AE1A-5757BC04256C}" type="doc">
      <dgm:prSet loTypeId="urn:microsoft.com/office/officeart/2005/8/layout/vProcess5" loCatId="process" qsTypeId="urn:microsoft.com/office/officeart/2005/8/quickstyle/simple3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B19BD5AE-1F85-44CA-B9BD-66B68A16C451}">
      <dgm:prSet/>
      <dgm:spPr/>
      <dgm:t>
        <a:bodyPr/>
        <a:lstStyle/>
        <a:p>
          <a:pPr rtl="0"/>
          <a:r>
            <a:rPr lang="en-US" dirty="0" smtClean="0"/>
            <a:t>Good , undistorted , preoperative radiographs showing the total length &amp; all roots of the involved tooth </a:t>
          </a:r>
          <a:endParaRPr lang="en-US" dirty="0"/>
        </a:p>
      </dgm:t>
    </dgm:pt>
    <dgm:pt modelId="{BF734681-2D79-41E8-A95B-744EB6F81EA0}" type="parTrans" cxnId="{00C9F0EF-CB3D-43ED-9123-0906B3B65123}">
      <dgm:prSet/>
      <dgm:spPr/>
      <dgm:t>
        <a:bodyPr/>
        <a:lstStyle/>
        <a:p>
          <a:endParaRPr lang="en-US"/>
        </a:p>
      </dgm:t>
    </dgm:pt>
    <dgm:pt modelId="{1BE0D768-88C8-462A-8C03-884893E3AA62}" type="sibTrans" cxnId="{00C9F0EF-CB3D-43ED-9123-0906B3B65123}">
      <dgm:prSet/>
      <dgm:spPr/>
      <dgm:t>
        <a:bodyPr/>
        <a:lstStyle/>
        <a:p>
          <a:endParaRPr lang="en-US"/>
        </a:p>
      </dgm:t>
    </dgm:pt>
    <dgm:pt modelId="{3BB88449-3414-4D00-A7D5-B303E106F0D6}">
      <dgm:prSet/>
      <dgm:spPr/>
      <dgm:t>
        <a:bodyPr/>
        <a:lstStyle/>
        <a:p>
          <a:pPr rtl="0"/>
          <a:r>
            <a:rPr lang="en-US" dirty="0" smtClean="0"/>
            <a:t>Adequate coronal access to all canals </a:t>
          </a:r>
          <a:endParaRPr lang="en-US" dirty="0"/>
        </a:p>
      </dgm:t>
    </dgm:pt>
    <dgm:pt modelId="{7F206364-7FD9-4EDD-AF56-8BBD2A83509E}" type="parTrans" cxnId="{D8D15605-1FEB-433A-81CE-E4250A90C65C}">
      <dgm:prSet/>
      <dgm:spPr/>
      <dgm:t>
        <a:bodyPr/>
        <a:lstStyle/>
        <a:p>
          <a:endParaRPr lang="en-US"/>
        </a:p>
      </dgm:t>
    </dgm:pt>
    <dgm:pt modelId="{4EE0758B-976D-4F9F-88E7-960411ACE7FB}" type="sibTrans" cxnId="{D8D15605-1FEB-433A-81CE-E4250A90C65C}">
      <dgm:prSet/>
      <dgm:spPr/>
      <dgm:t>
        <a:bodyPr/>
        <a:lstStyle/>
        <a:p>
          <a:endParaRPr lang="en-US"/>
        </a:p>
      </dgm:t>
    </dgm:pt>
    <dgm:pt modelId="{1B2E8556-44AA-4A77-9EF0-5C648F3593B0}">
      <dgm:prSet/>
      <dgm:spPr/>
      <dgm:t>
        <a:bodyPr/>
        <a:lstStyle/>
        <a:p>
          <a:pPr rtl="0"/>
          <a:r>
            <a:rPr lang="en-US" dirty="0" smtClean="0"/>
            <a:t>Endodontic millimeter scale </a:t>
          </a:r>
          <a:endParaRPr lang="en-US" dirty="0"/>
        </a:p>
      </dgm:t>
    </dgm:pt>
    <dgm:pt modelId="{03AD871A-9871-4AEF-ACFC-509FAE9447F9}" type="parTrans" cxnId="{6D97698C-63D6-4A08-8F33-3586DDE5F529}">
      <dgm:prSet/>
      <dgm:spPr/>
      <dgm:t>
        <a:bodyPr/>
        <a:lstStyle/>
        <a:p>
          <a:endParaRPr lang="en-US"/>
        </a:p>
      </dgm:t>
    </dgm:pt>
    <dgm:pt modelId="{5E430906-8C66-4BB3-A741-0B361E169712}" type="sibTrans" cxnId="{6D97698C-63D6-4A08-8F33-3586DDE5F529}">
      <dgm:prSet/>
      <dgm:spPr/>
      <dgm:t>
        <a:bodyPr/>
        <a:lstStyle/>
        <a:p>
          <a:endParaRPr lang="en-US"/>
        </a:p>
      </dgm:t>
    </dgm:pt>
    <dgm:pt modelId="{72E031DC-CEAD-4DB4-AC74-16750961749F}">
      <dgm:prSet/>
      <dgm:spPr/>
      <dgm:t>
        <a:bodyPr/>
        <a:lstStyle/>
        <a:p>
          <a:pPr rtl="0"/>
          <a:r>
            <a:rPr lang="en-US" dirty="0" smtClean="0"/>
            <a:t>Working knowledge of  the average length of all the teeth</a:t>
          </a:r>
          <a:endParaRPr lang="en-US" dirty="0"/>
        </a:p>
      </dgm:t>
    </dgm:pt>
    <dgm:pt modelId="{AE43BEEA-82E2-4857-9481-DDF473486B39}" type="parTrans" cxnId="{4A25DDF7-3891-4A82-896F-FA39072DED6A}">
      <dgm:prSet/>
      <dgm:spPr/>
      <dgm:t>
        <a:bodyPr/>
        <a:lstStyle/>
        <a:p>
          <a:endParaRPr lang="en-US"/>
        </a:p>
      </dgm:t>
    </dgm:pt>
    <dgm:pt modelId="{770A2D0A-83B2-4642-A1F4-BC040A578923}" type="sibTrans" cxnId="{4A25DDF7-3891-4A82-896F-FA39072DED6A}">
      <dgm:prSet/>
      <dgm:spPr/>
      <dgm:t>
        <a:bodyPr/>
        <a:lstStyle/>
        <a:p>
          <a:endParaRPr lang="en-US"/>
        </a:p>
      </dgm:t>
    </dgm:pt>
    <dgm:pt modelId="{CBA698A9-286F-4A76-B93A-DCF2D779ECDB}">
      <dgm:prSet/>
      <dgm:spPr/>
      <dgm:t>
        <a:bodyPr/>
        <a:lstStyle/>
        <a:p>
          <a:pPr rtl="0"/>
          <a:r>
            <a:rPr lang="en-US" dirty="0" smtClean="0"/>
            <a:t>A definite , repeatable plane of reference to an anatomic landmark on the tooth </a:t>
          </a:r>
          <a:endParaRPr lang="en-US" dirty="0"/>
        </a:p>
      </dgm:t>
    </dgm:pt>
    <dgm:pt modelId="{E9FBDD5E-0902-4899-B613-847585AC790D}" type="parTrans" cxnId="{DF402AFA-E674-4EFF-842E-ACBE2E823996}">
      <dgm:prSet/>
      <dgm:spPr/>
      <dgm:t>
        <a:bodyPr/>
        <a:lstStyle/>
        <a:p>
          <a:endParaRPr lang="en-US"/>
        </a:p>
      </dgm:t>
    </dgm:pt>
    <dgm:pt modelId="{5155765F-5F3A-40D4-8E70-A8DF1C2F1F5E}" type="sibTrans" cxnId="{DF402AFA-E674-4EFF-842E-ACBE2E823996}">
      <dgm:prSet/>
      <dgm:spPr/>
      <dgm:t>
        <a:bodyPr/>
        <a:lstStyle/>
        <a:p>
          <a:endParaRPr lang="en-US"/>
        </a:p>
      </dgm:t>
    </dgm:pt>
    <dgm:pt modelId="{5F7EF848-9846-4E68-BD7A-C91074F8B123}">
      <dgm:prSet/>
      <dgm:spPr/>
      <dgm:t>
        <a:bodyPr/>
        <a:lstStyle/>
        <a:p>
          <a:endParaRPr lang="en-US"/>
        </a:p>
      </dgm:t>
    </dgm:pt>
    <dgm:pt modelId="{3E8C2F46-C511-4337-BD1F-C3110AC8EE98}" type="parTrans" cxnId="{7F2E12C7-9EE9-400D-8ED3-126B6A6724FB}">
      <dgm:prSet/>
      <dgm:spPr/>
      <dgm:t>
        <a:bodyPr/>
        <a:lstStyle/>
        <a:p>
          <a:endParaRPr lang="en-US"/>
        </a:p>
      </dgm:t>
    </dgm:pt>
    <dgm:pt modelId="{9E2805C9-5311-4D39-9FD1-F7819F5B604B}" type="sibTrans" cxnId="{7F2E12C7-9EE9-400D-8ED3-126B6A6724FB}">
      <dgm:prSet/>
      <dgm:spPr/>
      <dgm:t>
        <a:bodyPr/>
        <a:lstStyle/>
        <a:p>
          <a:endParaRPr lang="en-US"/>
        </a:p>
      </dgm:t>
    </dgm:pt>
    <dgm:pt modelId="{A45E2021-A0E2-485C-8163-A1CB0BE3DD9D}" type="pres">
      <dgm:prSet presAssocID="{2AE18143-9C2E-47BF-AE1A-5757BC04256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CBF900-2A27-4655-BE27-DA236F7BF7D8}" type="pres">
      <dgm:prSet presAssocID="{2AE18143-9C2E-47BF-AE1A-5757BC04256C}" presName="dummyMaxCanvas" presStyleCnt="0">
        <dgm:presLayoutVars/>
      </dgm:prSet>
      <dgm:spPr/>
    </dgm:pt>
    <dgm:pt modelId="{21CDA8A0-900C-42F8-B25E-441639B61E09}" type="pres">
      <dgm:prSet presAssocID="{2AE18143-9C2E-47BF-AE1A-5757BC04256C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F6488-CE93-4891-9C97-81E5834E7CCB}" type="pres">
      <dgm:prSet presAssocID="{2AE18143-9C2E-47BF-AE1A-5757BC04256C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2A719-2EFB-4BF5-927C-02D230ACC261}" type="pres">
      <dgm:prSet presAssocID="{2AE18143-9C2E-47BF-AE1A-5757BC04256C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37FD1-5769-471F-A338-D83BAAA2D51D}" type="pres">
      <dgm:prSet presAssocID="{2AE18143-9C2E-47BF-AE1A-5757BC04256C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38ABF-7AE3-492A-BB2A-20E6EF23396A}" type="pres">
      <dgm:prSet presAssocID="{2AE18143-9C2E-47BF-AE1A-5757BC04256C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5EE0-33AC-49B3-B019-CE44FCF3E064}" type="pres">
      <dgm:prSet presAssocID="{2AE18143-9C2E-47BF-AE1A-5757BC04256C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AB718-1EE4-4429-9435-7C5D65CC81FD}" type="pres">
      <dgm:prSet presAssocID="{2AE18143-9C2E-47BF-AE1A-5757BC04256C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51917-FC18-438D-9F42-29DE43DD700F}" type="pres">
      <dgm:prSet presAssocID="{2AE18143-9C2E-47BF-AE1A-5757BC04256C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8702C-0EA4-4EE8-895F-42B671EFB3FA}" type="pres">
      <dgm:prSet presAssocID="{2AE18143-9C2E-47BF-AE1A-5757BC04256C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6701D-095D-474D-BC01-CE069C77B98A}" type="pres">
      <dgm:prSet presAssocID="{2AE18143-9C2E-47BF-AE1A-5757BC04256C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41803-338B-432F-B7B0-389254854531}" type="pres">
      <dgm:prSet presAssocID="{2AE18143-9C2E-47BF-AE1A-5757BC04256C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7962E-A363-4708-BF76-46D890BD9301}" type="pres">
      <dgm:prSet presAssocID="{2AE18143-9C2E-47BF-AE1A-5757BC04256C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C6A9B-3D5E-4C17-9E81-339D89C1FC13}" type="pres">
      <dgm:prSet presAssocID="{2AE18143-9C2E-47BF-AE1A-5757BC04256C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FD5557-9B6A-4F51-AF36-41B7C9F2CC23}" type="pres">
      <dgm:prSet presAssocID="{2AE18143-9C2E-47BF-AE1A-5757BC04256C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2E12C7-9EE9-400D-8ED3-126B6A6724FB}" srcId="{2AE18143-9C2E-47BF-AE1A-5757BC04256C}" destId="{5F7EF848-9846-4E68-BD7A-C91074F8B123}" srcOrd="5" destOrd="0" parTransId="{3E8C2F46-C511-4337-BD1F-C3110AC8EE98}" sibTransId="{9E2805C9-5311-4D39-9FD1-F7819F5B604B}"/>
    <dgm:cxn modelId="{D316E410-D1F8-48EA-8871-5AD110551383}" type="presOf" srcId="{5E430906-8C66-4BB3-A741-0B361E169712}" destId="{12151917-FC18-438D-9F42-29DE43DD700F}" srcOrd="0" destOrd="0" presId="urn:microsoft.com/office/officeart/2005/8/layout/vProcess5"/>
    <dgm:cxn modelId="{4A25DDF7-3891-4A82-896F-FA39072DED6A}" srcId="{2AE18143-9C2E-47BF-AE1A-5757BC04256C}" destId="{72E031DC-CEAD-4DB4-AC74-16750961749F}" srcOrd="3" destOrd="0" parTransId="{AE43BEEA-82E2-4857-9481-DDF473486B39}" sibTransId="{770A2D0A-83B2-4642-A1F4-BC040A578923}"/>
    <dgm:cxn modelId="{D8D15605-1FEB-433A-81CE-E4250A90C65C}" srcId="{2AE18143-9C2E-47BF-AE1A-5757BC04256C}" destId="{3BB88449-3414-4D00-A7D5-B303E106F0D6}" srcOrd="1" destOrd="0" parTransId="{7F206364-7FD9-4EDD-AF56-8BBD2A83509E}" sibTransId="{4EE0758B-976D-4F9F-88E7-960411ACE7FB}"/>
    <dgm:cxn modelId="{53EBCADB-9391-4F3C-A011-63470586C434}" type="presOf" srcId="{1B2E8556-44AA-4A77-9EF0-5C648F3593B0}" destId="{EE87962E-A363-4708-BF76-46D890BD9301}" srcOrd="1" destOrd="0" presId="urn:microsoft.com/office/officeart/2005/8/layout/vProcess5"/>
    <dgm:cxn modelId="{7BC738AB-4618-4E3B-9040-C76CE4993C63}" type="presOf" srcId="{4EE0758B-976D-4F9F-88E7-960411ACE7FB}" destId="{F70AB718-1EE4-4429-9435-7C5D65CC81FD}" srcOrd="0" destOrd="0" presId="urn:microsoft.com/office/officeart/2005/8/layout/vProcess5"/>
    <dgm:cxn modelId="{EA6F1CBA-8269-409C-A29B-3ACE237F5A3B}" type="presOf" srcId="{72E031DC-CEAD-4DB4-AC74-16750961749F}" destId="{968C6A9B-3D5E-4C17-9E81-339D89C1FC13}" srcOrd="1" destOrd="0" presId="urn:microsoft.com/office/officeart/2005/8/layout/vProcess5"/>
    <dgm:cxn modelId="{DF402AFA-E674-4EFF-842E-ACBE2E823996}" srcId="{2AE18143-9C2E-47BF-AE1A-5757BC04256C}" destId="{CBA698A9-286F-4A76-B93A-DCF2D779ECDB}" srcOrd="4" destOrd="0" parTransId="{E9FBDD5E-0902-4899-B613-847585AC790D}" sibTransId="{5155765F-5F3A-40D4-8E70-A8DF1C2F1F5E}"/>
    <dgm:cxn modelId="{19AF500F-D36F-4FAE-ABC9-1AAA158EC23F}" type="presOf" srcId="{72E031DC-CEAD-4DB4-AC74-16750961749F}" destId="{53137FD1-5769-471F-A338-D83BAAA2D51D}" srcOrd="0" destOrd="0" presId="urn:microsoft.com/office/officeart/2005/8/layout/vProcess5"/>
    <dgm:cxn modelId="{CAF2FCA1-B901-4AB7-8D0E-C285C2A5B539}" type="presOf" srcId="{B19BD5AE-1F85-44CA-B9BD-66B68A16C451}" destId="{21CDA8A0-900C-42F8-B25E-441639B61E09}" srcOrd="0" destOrd="0" presId="urn:microsoft.com/office/officeart/2005/8/layout/vProcess5"/>
    <dgm:cxn modelId="{BE5957A6-EB3D-469C-81AD-4D9C73BCD4BA}" type="presOf" srcId="{1BE0D768-88C8-462A-8C03-884893E3AA62}" destId="{5A185EE0-33AC-49B3-B019-CE44FCF3E064}" srcOrd="0" destOrd="0" presId="urn:microsoft.com/office/officeart/2005/8/layout/vProcess5"/>
    <dgm:cxn modelId="{00C9F0EF-CB3D-43ED-9123-0906B3B65123}" srcId="{2AE18143-9C2E-47BF-AE1A-5757BC04256C}" destId="{B19BD5AE-1F85-44CA-B9BD-66B68A16C451}" srcOrd="0" destOrd="0" parTransId="{BF734681-2D79-41E8-A95B-744EB6F81EA0}" sibTransId="{1BE0D768-88C8-462A-8C03-884893E3AA62}"/>
    <dgm:cxn modelId="{026B464A-1541-4C86-A03A-A1E166FDC1FF}" type="presOf" srcId="{B19BD5AE-1F85-44CA-B9BD-66B68A16C451}" destId="{04F6701D-095D-474D-BC01-CE069C77B98A}" srcOrd="1" destOrd="0" presId="urn:microsoft.com/office/officeart/2005/8/layout/vProcess5"/>
    <dgm:cxn modelId="{A0C0A68C-2FC8-46D3-8956-8FBC197B3785}" type="presOf" srcId="{2AE18143-9C2E-47BF-AE1A-5757BC04256C}" destId="{A45E2021-A0E2-485C-8163-A1CB0BE3DD9D}" srcOrd="0" destOrd="0" presId="urn:microsoft.com/office/officeart/2005/8/layout/vProcess5"/>
    <dgm:cxn modelId="{30FC15FC-7E2F-4147-A05C-D629143142BC}" type="presOf" srcId="{3BB88449-3414-4D00-A7D5-B303E106F0D6}" destId="{26541803-338B-432F-B7B0-389254854531}" srcOrd="1" destOrd="0" presId="urn:microsoft.com/office/officeart/2005/8/layout/vProcess5"/>
    <dgm:cxn modelId="{8F38799A-ABEE-4F76-9D8F-0F43A2886530}" type="presOf" srcId="{CBA698A9-286F-4A76-B93A-DCF2D779ECDB}" destId="{40FD5557-9B6A-4F51-AF36-41B7C9F2CC23}" srcOrd="1" destOrd="0" presId="urn:microsoft.com/office/officeart/2005/8/layout/vProcess5"/>
    <dgm:cxn modelId="{1F8EE098-BC55-43C1-98FB-A678A05C9BEA}" type="presOf" srcId="{770A2D0A-83B2-4642-A1F4-BC040A578923}" destId="{36E8702C-0EA4-4EE8-895F-42B671EFB3FA}" srcOrd="0" destOrd="0" presId="urn:microsoft.com/office/officeart/2005/8/layout/vProcess5"/>
    <dgm:cxn modelId="{4381C1F5-3FFF-46E0-BB30-C9B467D1D783}" type="presOf" srcId="{3BB88449-3414-4D00-A7D5-B303E106F0D6}" destId="{013F6488-CE93-4891-9C97-81E5834E7CCB}" srcOrd="0" destOrd="0" presId="urn:microsoft.com/office/officeart/2005/8/layout/vProcess5"/>
    <dgm:cxn modelId="{6D97698C-63D6-4A08-8F33-3586DDE5F529}" srcId="{2AE18143-9C2E-47BF-AE1A-5757BC04256C}" destId="{1B2E8556-44AA-4A77-9EF0-5C648F3593B0}" srcOrd="2" destOrd="0" parTransId="{03AD871A-9871-4AEF-ACFC-509FAE9447F9}" sibTransId="{5E430906-8C66-4BB3-A741-0B361E169712}"/>
    <dgm:cxn modelId="{8118C271-90CC-4F99-A72D-598F91D33A69}" type="presOf" srcId="{CBA698A9-286F-4A76-B93A-DCF2D779ECDB}" destId="{C0C38ABF-7AE3-492A-BB2A-20E6EF23396A}" srcOrd="0" destOrd="0" presId="urn:microsoft.com/office/officeart/2005/8/layout/vProcess5"/>
    <dgm:cxn modelId="{74F64C59-B3CB-450C-B324-D42179FCCEE4}" type="presOf" srcId="{1B2E8556-44AA-4A77-9EF0-5C648F3593B0}" destId="{EBC2A719-2EFB-4BF5-927C-02D230ACC261}" srcOrd="0" destOrd="0" presId="urn:microsoft.com/office/officeart/2005/8/layout/vProcess5"/>
    <dgm:cxn modelId="{8F07CB60-E4D8-4114-9AC7-86BFE778B39A}" type="presParOf" srcId="{A45E2021-A0E2-485C-8163-A1CB0BE3DD9D}" destId="{37CBF900-2A27-4655-BE27-DA236F7BF7D8}" srcOrd="0" destOrd="0" presId="urn:microsoft.com/office/officeart/2005/8/layout/vProcess5"/>
    <dgm:cxn modelId="{4D43F6BA-EC88-4ED0-AD9E-9642D9294FD4}" type="presParOf" srcId="{A45E2021-A0E2-485C-8163-A1CB0BE3DD9D}" destId="{21CDA8A0-900C-42F8-B25E-441639B61E09}" srcOrd="1" destOrd="0" presId="urn:microsoft.com/office/officeart/2005/8/layout/vProcess5"/>
    <dgm:cxn modelId="{312503B7-1667-4299-A5E9-41AC1E1C0C1F}" type="presParOf" srcId="{A45E2021-A0E2-485C-8163-A1CB0BE3DD9D}" destId="{013F6488-CE93-4891-9C97-81E5834E7CCB}" srcOrd="2" destOrd="0" presId="urn:microsoft.com/office/officeart/2005/8/layout/vProcess5"/>
    <dgm:cxn modelId="{981E4F3F-CD5D-4E60-910C-4836E727F891}" type="presParOf" srcId="{A45E2021-A0E2-485C-8163-A1CB0BE3DD9D}" destId="{EBC2A719-2EFB-4BF5-927C-02D230ACC261}" srcOrd="3" destOrd="0" presId="urn:microsoft.com/office/officeart/2005/8/layout/vProcess5"/>
    <dgm:cxn modelId="{0D8D3FED-FEEA-4884-93AA-D380BB8E67E3}" type="presParOf" srcId="{A45E2021-A0E2-485C-8163-A1CB0BE3DD9D}" destId="{53137FD1-5769-471F-A338-D83BAAA2D51D}" srcOrd="4" destOrd="0" presId="urn:microsoft.com/office/officeart/2005/8/layout/vProcess5"/>
    <dgm:cxn modelId="{A9366D18-DCC5-481C-9872-0376C06F9B33}" type="presParOf" srcId="{A45E2021-A0E2-485C-8163-A1CB0BE3DD9D}" destId="{C0C38ABF-7AE3-492A-BB2A-20E6EF23396A}" srcOrd="5" destOrd="0" presId="urn:microsoft.com/office/officeart/2005/8/layout/vProcess5"/>
    <dgm:cxn modelId="{C02A4C99-485B-42B3-B124-520ED627BDAD}" type="presParOf" srcId="{A45E2021-A0E2-485C-8163-A1CB0BE3DD9D}" destId="{5A185EE0-33AC-49B3-B019-CE44FCF3E064}" srcOrd="6" destOrd="0" presId="urn:microsoft.com/office/officeart/2005/8/layout/vProcess5"/>
    <dgm:cxn modelId="{0135F5C2-88C1-4D5E-9FD0-78EE70D29144}" type="presParOf" srcId="{A45E2021-A0E2-485C-8163-A1CB0BE3DD9D}" destId="{F70AB718-1EE4-4429-9435-7C5D65CC81FD}" srcOrd="7" destOrd="0" presId="urn:microsoft.com/office/officeart/2005/8/layout/vProcess5"/>
    <dgm:cxn modelId="{25455F99-32EF-4C12-B784-BB96DA2B482E}" type="presParOf" srcId="{A45E2021-A0E2-485C-8163-A1CB0BE3DD9D}" destId="{12151917-FC18-438D-9F42-29DE43DD700F}" srcOrd="8" destOrd="0" presId="urn:microsoft.com/office/officeart/2005/8/layout/vProcess5"/>
    <dgm:cxn modelId="{EC4E8AED-7F53-4F65-AB6D-62149F24F53F}" type="presParOf" srcId="{A45E2021-A0E2-485C-8163-A1CB0BE3DD9D}" destId="{36E8702C-0EA4-4EE8-895F-42B671EFB3FA}" srcOrd="9" destOrd="0" presId="urn:microsoft.com/office/officeart/2005/8/layout/vProcess5"/>
    <dgm:cxn modelId="{F7A7C3EE-3D75-4B96-8F68-D4A3CB13B994}" type="presParOf" srcId="{A45E2021-A0E2-485C-8163-A1CB0BE3DD9D}" destId="{04F6701D-095D-474D-BC01-CE069C77B98A}" srcOrd="10" destOrd="0" presId="urn:microsoft.com/office/officeart/2005/8/layout/vProcess5"/>
    <dgm:cxn modelId="{193509E5-8413-4687-93F5-D096413F4F66}" type="presParOf" srcId="{A45E2021-A0E2-485C-8163-A1CB0BE3DD9D}" destId="{26541803-338B-432F-B7B0-389254854531}" srcOrd="11" destOrd="0" presId="urn:microsoft.com/office/officeart/2005/8/layout/vProcess5"/>
    <dgm:cxn modelId="{C0B7692E-6C34-4FA6-8030-70A344BF7ECB}" type="presParOf" srcId="{A45E2021-A0E2-485C-8163-A1CB0BE3DD9D}" destId="{EE87962E-A363-4708-BF76-46D890BD9301}" srcOrd="12" destOrd="0" presId="urn:microsoft.com/office/officeart/2005/8/layout/vProcess5"/>
    <dgm:cxn modelId="{54164DEC-361D-46F4-9636-EB15B4843AA3}" type="presParOf" srcId="{A45E2021-A0E2-485C-8163-A1CB0BE3DD9D}" destId="{968C6A9B-3D5E-4C17-9E81-339D89C1FC13}" srcOrd="13" destOrd="0" presId="urn:microsoft.com/office/officeart/2005/8/layout/vProcess5"/>
    <dgm:cxn modelId="{F472393F-552D-49F7-AECE-99F8FA17F900}" type="presParOf" srcId="{A45E2021-A0E2-485C-8163-A1CB0BE3DD9D}" destId="{40FD5557-9B6A-4F51-AF36-41B7C9F2CC23}" srcOrd="14" destOrd="0" presId="urn:microsoft.com/office/officeart/2005/8/layout/vProcess5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3002351-620D-46E1-8639-D17260D25A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BB501E-34FC-4087-B1C7-17218920C48F}">
      <dgm:prSet/>
      <dgm:spPr/>
      <dgm:t>
        <a:bodyPr/>
        <a:lstStyle/>
        <a:p>
          <a:pPr rtl="0"/>
          <a:r>
            <a:rPr lang="en-US" dirty="0" smtClean="0"/>
            <a:t>Place the instrument in the canal until the stop is </a:t>
          </a:r>
          <a:r>
            <a:rPr lang="en-US" b="1" dirty="0" smtClean="0"/>
            <a:t>at the plane of reference</a:t>
          </a:r>
          <a:r>
            <a:rPr lang="en-US" dirty="0" smtClean="0"/>
            <a:t> unless pain is felt, in which case, the instrument is left at that level &amp; the rubber stop is readjusted to this new point of reference    </a:t>
          </a:r>
          <a:endParaRPr lang="en-US" dirty="0"/>
        </a:p>
      </dgm:t>
    </dgm:pt>
    <dgm:pt modelId="{C638A686-41DB-48E3-8F5C-7A16927F5402}" type="parTrans" cxnId="{BA1E62A1-516F-4564-A304-5C62C6251475}">
      <dgm:prSet/>
      <dgm:spPr/>
      <dgm:t>
        <a:bodyPr/>
        <a:lstStyle/>
        <a:p>
          <a:endParaRPr lang="en-US"/>
        </a:p>
      </dgm:t>
    </dgm:pt>
    <dgm:pt modelId="{3B7B3607-253C-4837-9CD3-5C9BDB493A8D}" type="sibTrans" cxnId="{BA1E62A1-516F-4564-A304-5C62C6251475}">
      <dgm:prSet/>
      <dgm:spPr/>
      <dgm:t>
        <a:bodyPr/>
        <a:lstStyle/>
        <a:p>
          <a:endParaRPr lang="en-US"/>
        </a:p>
      </dgm:t>
    </dgm:pt>
    <dgm:pt modelId="{8391FB70-8793-40D1-BC18-41164F5E90A3}">
      <dgm:prSet/>
      <dgm:spPr/>
      <dgm:t>
        <a:bodyPr/>
        <a:lstStyle/>
        <a:p>
          <a:pPr rtl="0"/>
          <a:r>
            <a:rPr lang="en-US" dirty="0" smtClean="0"/>
            <a:t>Expose, develop &amp; clear the radiograph</a:t>
          </a:r>
          <a:endParaRPr lang="en-US" dirty="0"/>
        </a:p>
      </dgm:t>
    </dgm:pt>
    <dgm:pt modelId="{FF6057AD-6EE8-4FE8-A957-EA50109EDC79}" type="parTrans" cxnId="{A9A77394-CFF9-4839-A515-C6C0767E4382}">
      <dgm:prSet/>
      <dgm:spPr/>
      <dgm:t>
        <a:bodyPr/>
        <a:lstStyle/>
        <a:p>
          <a:endParaRPr lang="en-US"/>
        </a:p>
      </dgm:t>
    </dgm:pt>
    <dgm:pt modelId="{AC22CD39-EF88-4FDE-88BC-D582F7345645}" type="sibTrans" cxnId="{A9A77394-CFF9-4839-A515-C6C0767E4382}">
      <dgm:prSet/>
      <dgm:spPr/>
      <dgm:t>
        <a:bodyPr/>
        <a:lstStyle/>
        <a:p>
          <a:endParaRPr lang="en-US"/>
        </a:p>
      </dgm:t>
    </dgm:pt>
    <dgm:pt modelId="{D65FEB4E-1609-4B37-9946-8CE17B4FC066}" type="pres">
      <dgm:prSet presAssocID="{53002351-620D-46E1-8639-D17260D25A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207622-4024-4A70-9D12-9C42141EB951}" type="pres">
      <dgm:prSet presAssocID="{9BBB501E-34FC-4087-B1C7-17218920C48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47CCA-DB1A-4936-8B74-E1FC5FCEE999}" type="pres">
      <dgm:prSet presAssocID="{3B7B3607-253C-4837-9CD3-5C9BDB493A8D}" presName="spacer" presStyleCnt="0"/>
      <dgm:spPr/>
    </dgm:pt>
    <dgm:pt modelId="{0401B5EC-D4BB-4BE2-83B3-04E32762F2D7}" type="pres">
      <dgm:prSet presAssocID="{8391FB70-8793-40D1-BC18-41164F5E90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1E62A1-516F-4564-A304-5C62C6251475}" srcId="{53002351-620D-46E1-8639-D17260D25A73}" destId="{9BBB501E-34FC-4087-B1C7-17218920C48F}" srcOrd="0" destOrd="0" parTransId="{C638A686-41DB-48E3-8F5C-7A16927F5402}" sibTransId="{3B7B3607-253C-4837-9CD3-5C9BDB493A8D}"/>
    <dgm:cxn modelId="{9C9F442A-A2CF-41FD-AB4F-B0CA4EE1BD5F}" type="presOf" srcId="{9BBB501E-34FC-4087-B1C7-17218920C48F}" destId="{BC207622-4024-4A70-9D12-9C42141EB951}" srcOrd="0" destOrd="0" presId="urn:microsoft.com/office/officeart/2005/8/layout/vList2"/>
    <dgm:cxn modelId="{51A5535E-A727-4362-A114-012EFC0A1AB2}" type="presOf" srcId="{8391FB70-8793-40D1-BC18-41164F5E90A3}" destId="{0401B5EC-D4BB-4BE2-83B3-04E32762F2D7}" srcOrd="0" destOrd="0" presId="urn:microsoft.com/office/officeart/2005/8/layout/vList2"/>
    <dgm:cxn modelId="{A9A77394-CFF9-4839-A515-C6C0767E4382}" srcId="{53002351-620D-46E1-8639-D17260D25A73}" destId="{8391FB70-8793-40D1-BC18-41164F5E90A3}" srcOrd="1" destOrd="0" parTransId="{FF6057AD-6EE8-4FE8-A957-EA50109EDC79}" sibTransId="{AC22CD39-EF88-4FDE-88BC-D582F7345645}"/>
    <dgm:cxn modelId="{14913BBC-D12F-4F95-AA79-E1DC5D74EC7F}" type="presOf" srcId="{53002351-620D-46E1-8639-D17260D25A73}" destId="{D65FEB4E-1609-4B37-9946-8CE17B4FC066}" srcOrd="0" destOrd="0" presId="urn:microsoft.com/office/officeart/2005/8/layout/vList2"/>
    <dgm:cxn modelId="{F8DC5B05-C8BE-4E25-8B69-FA245FCD507F}" type="presParOf" srcId="{D65FEB4E-1609-4B37-9946-8CE17B4FC066}" destId="{BC207622-4024-4A70-9D12-9C42141EB951}" srcOrd="0" destOrd="0" presId="urn:microsoft.com/office/officeart/2005/8/layout/vList2"/>
    <dgm:cxn modelId="{47129F29-4259-4D4E-ABFE-F11C5920FDDC}" type="presParOf" srcId="{D65FEB4E-1609-4B37-9946-8CE17B4FC066}" destId="{BBB47CCA-DB1A-4936-8B74-E1FC5FCEE999}" srcOrd="1" destOrd="0" presId="urn:microsoft.com/office/officeart/2005/8/layout/vList2"/>
    <dgm:cxn modelId="{DDF0A4FA-3030-41C4-99AE-204BDFDA0F8C}" type="presParOf" srcId="{D65FEB4E-1609-4B37-9946-8CE17B4FC066}" destId="{0401B5EC-D4BB-4BE2-83B3-04E32762F2D7}" srcOrd="2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16960AF-93C5-420E-974F-1E180F42071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93C59-1D37-4F0C-9770-495A39E5DD76}">
      <dgm:prSet/>
      <dgm:spPr/>
      <dgm:t>
        <a:bodyPr/>
        <a:lstStyle/>
        <a:p>
          <a:pPr rtl="0"/>
          <a:r>
            <a:rPr lang="en-US" dirty="0" smtClean="0"/>
            <a:t>On radiograph, measure the difference b/n the end of the instrument &amp; end of the root</a:t>
          </a:r>
          <a:endParaRPr lang="en-US" dirty="0"/>
        </a:p>
      </dgm:t>
    </dgm:pt>
    <dgm:pt modelId="{103E5FC4-8018-4298-B41A-9CC70DFA6B64}" type="parTrans" cxnId="{DA4EC1B9-9BB4-4B0D-801C-4A4EFB9131C9}">
      <dgm:prSet/>
      <dgm:spPr/>
      <dgm:t>
        <a:bodyPr/>
        <a:lstStyle/>
        <a:p>
          <a:endParaRPr lang="en-US"/>
        </a:p>
      </dgm:t>
    </dgm:pt>
    <dgm:pt modelId="{1D523313-3588-4002-8EF3-EA7C66681483}" type="sibTrans" cxnId="{DA4EC1B9-9BB4-4B0D-801C-4A4EFB9131C9}">
      <dgm:prSet/>
      <dgm:spPr/>
      <dgm:t>
        <a:bodyPr/>
        <a:lstStyle/>
        <a:p>
          <a:endParaRPr lang="en-US"/>
        </a:p>
      </dgm:t>
    </dgm:pt>
    <dgm:pt modelId="{9559901F-EB6E-4ABD-9C8A-98EFA06FFA70}" type="pres">
      <dgm:prSet presAssocID="{716960AF-93C5-420E-974F-1E180F4207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F76679-3E24-4668-810E-50BCF68F2B1B}" type="pres">
      <dgm:prSet presAssocID="{7E293C59-1D37-4F0C-9770-495A39E5DD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6EEDA-C66C-4125-BD6F-79D14984035A}" type="presOf" srcId="{716960AF-93C5-420E-974F-1E180F420712}" destId="{9559901F-EB6E-4ABD-9C8A-98EFA06FFA70}" srcOrd="0" destOrd="0" presId="urn:microsoft.com/office/officeart/2005/8/layout/vList2"/>
    <dgm:cxn modelId="{DA4EC1B9-9BB4-4B0D-801C-4A4EFB9131C9}" srcId="{716960AF-93C5-420E-974F-1E180F420712}" destId="{7E293C59-1D37-4F0C-9770-495A39E5DD76}" srcOrd="0" destOrd="0" parTransId="{103E5FC4-8018-4298-B41A-9CC70DFA6B64}" sibTransId="{1D523313-3588-4002-8EF3-EA7C66681483}"/>
    <dgm:cxn modelId="{C068F4E2-2D49-4401-84C5-8704572AC55E}" type="presOf" srcId="{7E293C59-1D37-4F0C-9770-495A39E5DD76}" destId="{E5F76679-3E24-4668-810E-50BCF68F2B1B}" srcOrd="0" destOrd="0" presId="urn:microsoft.com/office/officeart/2005/8/layout/vList2"/>
    <dgm:cxn modelId="{55D39BFF-6DE2-45AE-B9C2-138161B0E60E}" type="presParOf" srcId="{9559901F-EB6E-4ABD-9C8A-98EFA06FFA70}" destId="{E5F76679-3E24-4668-810E-50BCF68F2B1B}" srcOrd="0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4FF0CCA-553D-4BD3-91C2-A15E93F2A4B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BA6192-118C-400A-B36C-23B92F5E6D89}">
      <dgm:prSet/>
      <dgm:spPr/>
      <dgm:t>
        <a:bodyPr/>
        <a:lstStyle/>
        <a:p>
          <a:pPr rtl="0"/>
          <a:r>
            <a:rPr lang="en-US" dirty="0" smtClean="0"/>
            <a:t>From the adjusted length of tooth, subtract 1.0 mm “</a:t>
          </a:r>
          <a:r>
            <a:rPr lang="en-US" b="1" dirty="0" smtClean="0"/>
            <a:t>safety factor” </a:t>
          </a:r>
          <a:r>
            <a:rPr lang="en-US" dirty="0" smtClean="0"/>
            <a:t>– to conform  with the apical termination  of the root at apical constriction</a:t>
          </a:r>
          <a:endParaRPr lang="en-US" dirty="0"/>
        </a:p>
      </dgm:t>
    </dgm:pt>
    <dgm:pt modelId="{4A520E76-93F4-44A5-BABE-6726CBA03A2C}" type="parTrans" cxnId="{61D148B1-8537-4834-9AB0-037F5AF6421E}">
      <dgm:prSet/>
      <dgm:spPr/>
      <dgm:t>
        <a:bodyPr/>
        <a:lstStyle/>
        <a:p>
          <a:endParaRPr lang="en-US"/>
        </a:p>
      </dgm:t>
    </dgm:pt>
    <dgm:pt modelId="{442A711B-03D0-4765-BA72-5CB93077DCE7}" type="sibTrans" cxnId="{61D148B1-8537-4834-9AB0-037F5AF6421E}">
      <dgm:prSet/>
      <dgm:spPr/>
      <dgm:t>
        <a:bodyPr/>
        <a:lstStyle/>
        <a:p>
          <a:endParaRPr lang="en-US"/>
        </a:p>
      </dgm:t>
    </dgm:pt>
    <dgm:pt modelId="{2C797023-6AA7-431A-BA75-D2AE255EE2B3}">
      <dgm:prSet/>
      <dgm:spPr/>
      <dgm:t>
        <a:bodyPr/>
        <a:lstStyle/>
        <a:p>
          <a:pPr rtl="0"/>
          <a:r>
            <a:rPr lang="en-US" dirty="0" smtClean="0"/>
            <a:t>New corrected  length &amp; readjust the stop on the exploring instrument</a:t>
          </a:r>
          <a:endParaRPr lang="en-US" dirty="0"/>
        </a:p>
      </dgm:t>
    </dgm:pt>
    <dgm:pt modelId="{FF019BAF-5066-4CA7-B4E5-5A23BE61E82D}" type="parTrans" cxnId="{37F4CC8F-D825-47BB-A4E3-CA113857574E}">
      <dgm:prSet/>
      <dgm:spPr/>
      <dgm:t>
        <a:bodyPr/>
        <a:lstStyle/>
        <a:p>
          <a:endParaRPr lang="en-US"/>
        </a:p>
      </dgm:t>
    </dgm:pt>
    <dgm:pt modelId="{37ADA8ED-58E5-4305-BFB5-119D6373E47A}" type="sibTrans" cxnId="{37F4CC8F-D825-47BB-A4E3-CA113857574E}">
      <dgm:prSet/>
      <dgm:spPr/>
      <dgm:t>
        <a:bodyPr/>
        <a:lstStyle/>
        <a:p>
          <a:endParaRPr lang="en-US"/>
        </a:p>
      </dgm:t>
    </dgm:pt>
    <dgm:pt modelId="{376C3269-B55A-4E2C-B91F-DB1B2794C662}" type="pres">
      <dgm:prSet presAssocID="{44FF0CCA-553D-4BD3-91C2-A15E93F2A4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6773B8-8B7C-4D63-A957-35604F3CF943}" type="pres">
      <dgm:prSet presAssocID="{24BA6192-118C-400A-B36C-23B92F5E6D8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456CE-4039-4066-8AD4-175FD4329F92}" type="pres">
      <dgm:prSet presAssocID="{442A711B-03D0-4765-BA72-5CB93077DCE7}" presName="spacer" presStyleCnt="0"/>
      <dgm:spPr/>
    </dgm:pt>
    <dgm:pt modelId="{1AF18C20-F01E-46EC-A331-268A0EDFA0F6}" type="pres">
      <dgm:prSet presAssocID="{2C797023-6AA7-431A-BA75-D2AE255EE2B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D148B1-8537-4834-9AB0-037F5AF6421E}" srcId="{44FF0CCA-553D-4BD3-91C2-A15E93F2A4B1}" destId="{24BA6192-118C-400A-B36C-23B92F5E6D89}" srcOrd="0" destOrd="0" parTransId="{4A520E76-93F4-44A5-BABE-6726CBA03A2C}" sibTransId="{442A711B-03D0-4765-BA72-5CB93077DCE7}"/>
    <dgm:cxn modelId="{81794521-2BF1-4542-AF5F-BB032CDA8621}" type="presOf" srcId="{44FF0CCA-553D-4BD3-91C2-A15E93F2A4B1}" destId="{376C3269-B55A-4E2C-B91F-DB1B2794C662}" srcOrd="0" destOrd="0" presId="urn:microsoft.com/office/officeart/2005/8/layout/vList2"/>
    <dgm:cxn modelId="{E4DCCFDC-E92E-402C-86C0-D8E0C1A075F3}" type="presOf" srcId="{24BA6192-118C-400A-B36C-23B92F5E6D89}" destId="{FC6773B8-8B7C-4D63-A957-35604F3CF943}" srcOrd="0" destOrd="0" presId="urn:microsoft.com/office/officeart/2005/8/layout/vList2"/>
    <dgm:cxn modelId="{37F4CC8F-D825-47BB-A4E3-CA113857574E}" srcId="{44FF0CCA-553D-4BD3-91C2-A15E93F2A4B1}" destId="{2C797023-6AA7-431A-BA75-D2AE255EE2B3}" srcOrd="1" destOrd="0" parTransId="{FF019BAF-5066-4CA7-B4E5-5A23BE61E82D}" sibTransId="{37ADA8ED-58E5-4305-BFB5-119D6373E47A}"/>
    <dgm:cxn modelId="{845B166C-EDDE-4986-85F0-DCC191698CEA}" type="presOf" srcId="{2C797023-6AA7-431A-BA75-D2AE255EE2B3}" destId="{1AF18C20-F01E-46EC-A331-268A0EDFA0F6}" srcOrd="0" destOrd="0" presId="urn:microsoft.com/office/officeart/2005/8/layout/vList2"/>
    <dgm:cxn modelId="{A85F8796-2B05-4DD7-A0BC-87B2E069F0B4}" type="presParOf" srcId="{376C3269-B55A-4E2C-B91F-DB1B2794C662}" destId="{FC6773B8-8B7C-4D63-A957-35604F3CF943}" srcOrd="0" destOrd="0" presId="urn:microsoft.com/office/officeart/2005/8/layout/vList2"/>
    <dgm:cxn modelId="{23EB92B1-8596-403C-9A03-40A0C7BF5057}" type="presParOf" srcId="{376C3269-B55A-4E2C-B91F-DB1B2794C662}" destId="{6BF456CE-4039-4066-8AD4-175FD4329F92}" srcOrd="1" destOrd="0" presId="urn:microsoft.com/office/officeart/2005/8/layout/vList2"/>
    <dgm:cxn modelId="{A3F1ECDF-A77B-4557-AB75-B8ABA72E88E5}" type="presParOf" srcId="{376C3269-B55A-4E2C-B91F-DB1B2794C662}" destId="{1AF18C20-F01E-46EC-A331-268A0EDFA0F6}" srcOrd="2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FD45A0C-322C-4341-8442-B5C8E478124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EF048A9-9DAD-4B77-A782-46E0462A808B}">
      <dgm:prSet/>
      <dgm:spPr/>
      <dgm:t>
        <a:bodyPr/>
        <a:lstStyle/>
        <a:p>
          <a:pPr rtl="0"/>
          <a:r>
            <a:rPr lang="en-US" dirty="0" smtClean="0"/>
            <a:t>Because possibility of radiographic </a:t>
          </a:r>
          <a:r>
            <a:rPr lang="en-US" b="1" dirty="0" smtClean="0"/>
            <a:t>distortion</a:t>
          </a:r>
          <a:r>
            <a:rPr lang="en-US" dirty="0" smtClean="0"/>
            <a:t>, </a:t>
          </a:r>
          <a:r>
            <a:rPr lang="en-US" b="1" dirty="0" smtClean="0"/>
            <a:t>sharply curving roots</a:t>
          </a:r>
          <a:r>
            <a:rPr lang="en-US" dirty="0" smtClean="0"/>
            <a:t>, &amp; </a:t>
          </a:r>
          <a:r>
            <a:rPr lang="en-US" b="1" dirty="0" smtClean="0"/>
            <a:t>operator measuring error</a:t>
          </a:r>
          <a:r>
            <a:rPr lang="en-US" dirty="0" smtClean="0"/>
            <a:t>, a </a:t>
          </a:r>
          <a:r>
            <a:rPr lang="en-US" b="1" u="sng" dirty="0" smtClean="0"/>
            <a:t>confirmatory radiograph</a:t>
          </a:r>
          <a:r>
            <a:rPr lang="en-US" dirty="0" smtClean="0"/>
            <a:t> of the adjusted length is highly desirable</a:t>
          </a:r>
          <a:endParaRPr lang="en-US" dirty="0"/>
        </a:p>
      </dgm:t>
    </dgm:pt>
    <dgm:pt modelId="{6957E329-156E-44AF-9415-29AE631A2A5C}" type="parTrans" cxnId="{F7802296-6A50-4B23-B76A-D51866013EC7}">
      <dgm:prSet/>
      <dgm:spPr/>
      <dgm:t>
        <a:bodyPr/>
        <a:lstStyle/>
        <a:p>
          <a:endParaRPr lang="en-US"/>
        </a:p>
      </dgm:t>
    </dgm:pt>
    <dgm:pt modelId="{8F27F913-51D0-442E-B571-33BE97E7489C}" type="sibTrans" cxnId="{F7802296-6A50-4B23-B76A-D51866013EC7}">
      <dgm:prSet/>
      <dgm:spPr/>
      <dgm:t>
        <a:bodyPr/>
        <a:lstStyle/>
        <a:p>
          <a:endParaRPr lang="en-US"/>
        </a:p>
      </dgm:t>
    </dgm:pt>
    <dgm:pt modelId="{5AE00297-5F1D-4C08-90FD-E14D59DAB362}">
      <dgm:prSet/>
      <dgm:spPr/>
      <dgm:t>
        <a:bodyPr/>
        <a:lstStyle/>
        <a:p>
          <a:pPr rtl="0"/>
          <a:r>
            <a:rPr lang="en-US" dirty="0" smtClean="0"/>
            <a:t>When the length of the tooth has been </a:t>
          </a:r>
          <a:r>
            <a:rPr lang="en-US" b="1" dirty="0" smtClean="0"/>
            <a:t>accurately</a:t>
          </a:r>
          <a:r>
            <a:rPr lang="en-US" dirty="0" smtClean="0"/>
            <a:t> confirmed, </a:t>
          </a:r>
          <a:r>
            <a:rPr lang="en-US" b="1" i="1" dirty="0" smtClean="0"/>
            <a:t>reset the endodontic ruler</a:t>
          </a:r>
          <a:r>
            <a:rPr lang="en-US" dirty="0" smtClean="0"/>
            <a:t> at this measurement </a:t>
          </a:r>
          <a:endParaRPr lang="en-US" dirty="0"/>
        </a:p>
      </dgm:t>
    </dgm:pt>
    <dgm:pt modelId="{B448BD2D-5CAA-4FD1-A825-E6B47B4A1C8E}" type="parTrans" cxnId="{FFD45835-DEAD-4C3D-AFF4-ED301FA06B7A}">
      <dgm:prSet/>
      <dgm:spPr/>
      <dgm:t>
        <a:bodyPr/>
        <a:lstStyle/>
        <a:p>
          <a:endParaRPr lang="en-US"/>
        </a:p>
      </dgm:t>
    </dgm:pt>
    <dgm:pt modelId="{94C3E815-E8C3-40D6-8CE0-96201A901F49}" type="sibTrans" cxnId="{FFD45835-DEAD-4C3D-AFF4-ED301FA06B7A}">
      <dgm:prSet/>
      <dgm:spPr/>
      <dgm:t>
        <a:bodyPr/>
        <a:lstStyle/>
        <a:p>
          <a:endParaRPr lang="en-US"/>
        </a:p>
      </dgm:t>
    </dgm:pt>
    <dgm:pt modelId="{02C68634-0710-47C5-9568-E89A9DB17FB7}">
      <dgm:prSet/>
      <dgm:spPr/>
      <dgm:t>
        <a:bodyPr/>
        <a:lstStyle/>
        <a:p>
          <a:pPr rtl="0"/>
          <a:r>
            <a:rPr lang="en-US" dirty="0" smtClean="0"/>
            <a:t>Record final WL and the </a:t>
          </a:r>
          <a:r>
            <a:rPr lang="en-US" b="1" dirty="0" smtClean="0"/>
            <a:t>coronal point of reference</a:t>
          </a:r>
          <a:r>
            <a:rPr lang="en-US" dirty="0" smtClean="0"/>
            <a:t> on the </a:t>
          </a:r>
          <a:r>
            <a:rPr lang="en-US" b="1" dirty="0" smtClean="0"/>
            <a:t>pt’s record</a:t>
          </a:r>
          <a:endParaRPr lang="en-US" dirty="0"/>
        </a:p>
      </dgm:t>
    </dgm:pt>
    <dgm:pt modelId="{EF79F805-4824-475E-9EF0-192056B51DBF}" type="parTrans" cxnId="{5A612C74-84A9-42D8-8CD0-663F42DEBF69}">
      <dgm:prSet/>
      <dgm:spPr/>
      <dgm:t>
        <a:bodyPr/>
        <a:lstStyle/>
        <a:p>
          <a:endParaRPr lang="en-US"/>
        </a:p>
      </dgm:t>
    </dgm:pt>
    <dgm:pt modelId="{FBA2718D-A366-412B-A1FF-B4BCC4668546}" type="sibTrans" cxnId="{5A612C74-84A9-42D8-8CD0-663F42DEBF69}">
      <dgm:prSet/>
      <dgm:spPr/>
      <dgm:t>
        <a:bodyPr/>
        <a:lstStyle/>
        <a:p>
          <a:endParaRPr lang="en-US"/>
        </a:p>
      </dgm:t>
    </dgm:pt>
    <dgm:pt modelId="{D7216A98-E1B9-4E29-9CD2-7D9059079D95}">
      <dgm:prSet/>
      <dgm:spPr/>
      <dgm:t>
        <a:bodyPr/>
        <a:lstStyle/>
        <a:p>
          <a:pPr rtl="0"/>
          <a:r>
            <a:rPr lang="en-US" dirty="0" smtClean="0"/>
            <a:t>Length of the tooth in a </a:t>
          </a:r>
          <a:r>
            <a:rPr lang="en-US" b="1" i="1" dirty="0" smtClean="0"/>
            <a:t>curved canal be </a:t>
          </a:r>
          <a:r>
            <a:rPr lang="en-US" b="1" i="1" u="sng" dirty="0" smtClean="0"/>
            <a:t>reconfirmed</a:t>
          </a:r>
          <a:r>
            <a:rPr lang="en-US" dirty="0" smtClean="0"/>
            <a:t> after instrumentation is completed </a:t>
          </a:r>
          <a:endParaRPr lang="en-US" dirty="0"/>
        </a:p>
      </dgm:t>
    </dgm:pt>
    <dgm:pt modelId="{C7F39417-4647-487F-B754-B3E1C07927A0}" type="parTrans" cxnId="{7E49C21D-9D8D-4E6F-8E85-02F0CB997293}">
      <dgm:prSet/>
      <dgm:spPr/>
      <dgm:t>
        <a:bodyPr/>
        <a:lstStyle/>
        <a:p>
          <a:endParaRPr lang="en-US"/>
        </a:p>
      </dgm:t>
    </dgm:pt>
    <dgm:pt modelId="{A02FD5D2-DF50-45B9-A924-07403508C617}" type="sibTrans" cxnId="{7E49C21D-9D8D-4E6F-8E85-02F0CB997293}">
      <dgm:prSet/>
      <dgm:spPr/>
      <dgm:t>
        <a:bodyPr/>
        <a:lstStyle/>
        <a:p>
          <a:endParaRPr lang="en-US"/>
        </a:p>
      </dgm:t>
    </dgm:pt>
    <dgm:pt modelId="{3FEF76A1-CAE7-4EB3-B35B-EA770F39304C}">
      <dgm:prSet/>
      <dgm:spPr/>
      <dgm:t>
        <a:bodyPr/>
        <a:lstStyle/>
        <a:p>
          <a:pPr rtl="0"/>
          <a:r>
            <a:rPr lang="en-US" i="1" dirty="0" smtClean="0"/>
            <a:t>curved canal is </a:t>
          </a:r>
          <a:r>
            <a:rPr lang="en-US" dirty="0" smtClean="0"/>
            <a:t>straightened </a:t>
          </a:r>
          <a:r>
            <a:rPr lang="en-US" i="1" dirty="0" smtClean="0"/>
            <a:t>out by instrumentation</a:t>
          </a:r>
          <a:endParaRPr lang="en-US" dirty="0"/>
        </a:p>
      </dgm:t>
    </dgm:pt>
    <dgm:pt modelId="{2212C7A5-F709-4A00-9E4D-B256EEA52E94}" type="parTrans" cxnId="{0AEF61F7-5373-44D9-965D-E42D6DD4A119}">
      <dgm:prSet/>
      <dgm:spPr/>
      <dgm:t>
        <a:bodyPr/>
        <a:lstStyle/>
        <a:p>
          <a:endParaRPr lang="en-US"/>
        </a:p>
      </dgm:t>
    </dgm:pt>
    <dgm:pt modelId="{61033062-923A-4FD2-AE3B-83847A7603BB}" type="sibTrans" cxnId="{0AEF61F7-5373-44D9-965D-E42D6DD4A119}">
      <dgm:prSet/>
      <dgm:spPr/>
      <dgm:t>
        <a:bodyPr/>
        <a:lstStyle/>
        <a:p>
          <a:endParaRPr lang="en-US"/>
        </a:p>
      </dgm:t>
    </dgm:pt>
    <dgm:pt modelId="{51FA2B4B-B312-417B-9BED-1AD48BF8505D}" type="pres">
      <dgm:prSet presAssocID="{8FD45A0C-322C-4341-8442-B5C8E47812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7B265E-478A-4F8C-9C6D-85FFB16A4F9C}" type="pres">
      <dgm:prSet presAssocID="{1EF048A9-9DAD-4B77-A782-46E0462A808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B45D1-A9F0-4C2F-8181-DB6E39DCB200}" type="pres">
      <dgm:prSet presAssocID="{8F27F913-51D0-442E-B571-33BE97E7489C}" presName="spacer" presStyleCnt="0"/>
      <dgm:spPr/>
    </dgm:pt>
    <dgm:pt modelId="{8902EB04-EB46-490D-BDF0-ECE28FB7E98D}" type="pres">
      <dgm:prSet presAssocID="{5AE00297-5F1D-4C08-90FD-E14D59DAB36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64D358-A5DC-4385-985B-B42AE1263FAF}" type="pres">
      <dgm:prSet presAssocID="{94C3E815-E8C3-40D6-8CE0-96201A901F49}" presName="spacer" presStyleCnt="0"/>
      <dgm:spPr/>
    </dgm:pt>
    <dgm:pt modelId="{94CF5DE8-F533-449E-A533-BBE43955E3EE}" type="pres">
      <dgm:prSet presAssocID="{02C68634-0710-47C5-9568-E89A9DB17FB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8F96A-7C3A-437D-B688-8BD36303B1F9}" type="pres">
      <dgm:prSet presAssocID="{FBA2718D-A366-412B-A1FF-B4BCC4668546}" presName="spacer" presStyleCnt="0"/>
      <dgm:spPr/>
    </dgm:pt>
    <dgm:pt modelId="{44548F95-E4F5-4AA7-894F-8BF2B4BA8316}" type="pres">
      <dgm:prSet presAssocID="{D7216A98-E1B9-4E29-9CD2-7D9059079D9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D837E-38C4-4D4C-85C6-DBBEAC1FF9FB}" type="pres">
      <dgm:prSet presAssocID="{A02FD5D2-DF50-45B9-A924-07403508C617}" presName="spacer" presStyleCnt="0"/>
      <dgm:spPr/>
    </dgm:pt>
    <dgm:pt modelId="{2CAF90D4-1194-4544-BAF6-23532F676E82}" type="pres">
      <dgm:prSet presAssocID="{3FEF76A1-CAE7-4EB3-B35B-EA770F39304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802296-6A50-4B23-B76A-D51866013EC7}" srcId="{8FD45A0C-322C-4341-8442-B5C8E478124C}" destId="{1EF048A9-9DAD-4B77-A782-46E0462A808B}" srcOrd="0" destOrd="0" parTransId="{6957E329-156E-44AF-9415-29AE631A2A5C}" sibTransId="{8F27F913-51D0-442E-B571-33BE97E7489C}"/>
    <dgm:cxn modelId="{7E49C21D-9D8D-4E6F-8E85-02F0CB997293}" srcId="{8FD45A0C-322C-4341-8442-B5C8E478124C}" destId="{D7216A98-E1B9-4E29-9CD2-7D9059079D95}" srcOrd="3" destOrd="0" parTransId="{C7F39417-4647-487F-B754-B3E1C07927A0}" sibTransId="{A02FD5D2-DF50-45B9-A924-07403508C617}"/>
    <dgm:cxn modelId="{FFD45835-DEAD-4C3D-AFF4-ED301FA06B7A}" srcId="{8FD45A0C-322C-4341-8442-B5C8E478124C}" destId="{5AE00297-5F1D-4C08-90FD-E14D59DAB362}" srcOrd="1" destOrd="0" parTransId="{B448BD2D-5CAA-4FD1-A825-E6B47B4A1C8E}" sibTransId="{94C3E815-E8C3-40D6-8CE0-96201A901F49}"/>
    <dgm:cxn modelId="{869E79C2-0412-4E72-AAE4-438B728553DD}" type="presOf" srcId="{1EF048A9-9DAD-4B77-A782-46E0462A808B}" destId="{157B265E-478A-4F8C-9C6D-85FFB16A4F9C}" srcOrd="0" destOrd="0" presId="urn:microsoft.com/office/officeart/2005/8/layout/vList2"/>
    <dgm:cxn modelId="{5A612C74-84A9-42D8-8CD0-663F42DEBF69}" srcId="{8FD45A0C-322C-4341-8442-B5C8E478124C}" destId="{02C68634-0710-47C5-9568-E89A9DB17FB7}" srcOrd="2" destOrd="0" parTransId="{EF79F805-4824-475E-9EF0-192056B51DBF}" sibTransId="{FBA2718D-A366-412B-A1FF-B4BCC4668546}"/>
    <dgm:cxn modelId="{C5116142-C12C-46D2-9232-BA9F1F9426BB}" type="presOf" srcId="{3FEF76A1-CAE7-4EB3-B35B-EA770F39304C}" destId="{2CAF90D4-1194-4544-BAF6-23532F676E82}" srcOrd="0" destOrd="0" presId="urn:microsoft.com/office/officeart/2005/8/layout/vList2"/>
    <dgm:cxn modelId="{C8648CBF-5EB1-472C-BC55-6AC10D8DB9C7}" type="presOf" srcId="{5AE00297-5F1D-4C08-90FD-E14D59DAB362}" destId="{8902EB04-EB46-490D-BDF0-ECE28FB7E98D}" srcOrd="0" destOrd="0" presId="urn:microsoft.com/office/officeart/2005/8/layout/vList2"/>
    <dgm:cxn modelId="{174DB442-50E5-4525-A8E2-9EE51A9DB037}" type="presOf" srcId="{8FD45A0C-322C-4341-8442-B5C8E478124C}" destId="{51FA2B4B-B312-417B-9BED-1AD48BF8505D}" srcOrd="0" destOrd="0" presId="urn:microsoft.com/office/officeart/2005/8/layout/vList2"/>
    <dgm:cxn modelId="{1D23B2AF-FA59-4217-A1A3-0477D144A11C}" type="presOf" srcId="{D7216A98-E1B9-4E29-9CD2-7D9059079D95}" destId="{44548F95-E4F5-4AA7-894F-8BF2B4BA8316}" srcOrd="0" destOrd="0" presId="urn:microsoft.com/office/officeart/2005/8/layout/vList2"/>
    <dgm:cxn modelId="{0AEF61F7-5373-44D9-965D-E42D6DD4A119}" srcId="{8FD45A0C-322C-4341-8442-B5C8E478124C}" destId="{3FEF76A1-CAE7-4EB3-B35B-EA770F39304C}" srcOrd="4" destOrd="0" parTransId="{2212C7A5-F709-4A00-9E4D-B256EEA52E94}" sibTransId="{61033062-923A-4FD2-AE3B-83847A7603BB}"/>
    <dgm:cxn modelId="{BC5199AF-07B5-4287-A2F3-88C698E99635}" type="presOf" srcId="{02C68634-0710-47C5-9568-E89A9DB17FB7}" destId="{94CF5DE8-F533-449E-A533-BBE43955E3EE}" srcOrd="0" destOrd="0" presId="urn:microsoft.com/office/officeart/2005/8/layout/vList2"/>
    <dgm:cxn modelId="{F0072771-4A98-43E4-9ECE-B8294B3AC5F0}" type="presParOf" srcId="{51FA2B4B-B312-417B-9BED-1AD48BF8505D}" destId="{157B265E-478A-4F8C-9C6D-85FFB16A4F9C}" srcOrd="0" destOrd="0" presId="urn:microsoft.com/office/officeart/2005/8/layout/vList2"/>
    <dgm:cxn modelId="{6DCAE37B-63C7-4CB5-AE26-EA42C62726CE}" type="presParOf" srcId="{51FA2B4B-B312-417B-9BED-1AD48BF8505D}" destId="{33CB45D1-A9F0-4C2F-8181-DB6E39DCB200}" srcOrd="1" destOrd="0" presId="urn:microsoft.com/office/officeart/2005/8/layout/vList2"/>
    <dgm:cxn modelId="{97931B3B-0F13-4665-95E7-EEE28B756468}" type="presParOf" srcId="{51FA2B4B-B312-417B-9BED-1AD48BF8505D}" destId="{8902EB04-EB46-490D-BDF0-ECE28FB7E98D}" srcOrd="2" destOrd="0" presId="urn:microsoft.com/office/officeart/2005/8/layout/vList2"/>
    <dgm:cxn modelId="{518346B0-E215-4555-BD92-BA49B7464307}" type="presParOf" srcId="{51FA2B4B-B312-417B-9BED-1AD48BF8505D}" destId="{5564D358-A5DC-4385-985B-B42AE1263FAF}" srcOrd="3" destOrd="0" presId="urn:microsoft.com/office/officeart/2005/8/layout/vList2"/>
    <dgm:cxn modelId="{5FD44E0E-C15F-4747-B49F-EF4C98784726}" type="presParOf" srcId="{51FA2B4B-B312-417B-9BED-1AD48BF8505D}" destId="{94CF5DE8-F533-449E-A533-BBE43955E3EE}" srcOrd="4" destOrd="0" presId="urn:microsoft.com/office/officeart/2005/8/layout/vList2"/>
    <dgm:cxn modelId="{EEE6D526-D353-4F19-A9D7-67DCD7729559}" type="presParOf" srcId="{51FA2B4B-B312-417B-9BED-1AD48BF8505D}" destId="{3818F96A-7C3A-437D-B688-8BD36303B1F9}" srcOrd="5" destOrd="0" presId="urn:microsoft.com/office/officeart/2005/8/layout/vList2"/>
    <dgm:cxn modelId="{63E2C590-B055-4A39-8AED-AB5BD63C066F}" type="presParOf" srcId="{51FA2B4B-B312-417B-9BED-1AD48BF8505D}" destId="{44548F95-E4F5-4AA7-894F-8BF2B4BA8316}" srcOrd="6" destOrd="0" presId="urn:microsoft.com/office/officeart/2005/8/layout/vList2"/>
    <dgm:cxn modelId="{3A6E9DD0-5840-445D-97D1-11F70811AD4D}" type="presParOf" srcId="{51FA2B4B-B312-417B-9BED-1AD48BF8505D}" destId="{C00D837E-38C4-4D4C-85C6-DBBEAC1FF9FB}" srcOrd="7" destOrd="0" presId="urn:microsoft.com/office/officeart/2005/8/layout/vList2"/>
    <dgm:cxn modelId="{4DC5C768-28DB-4FC4-87F6-EFE0FC0A32DA}" type="presParOf" srcId="{51FA2B4B-B312-417B-9BED-1AD48BF8505D}" destId="{2CAF90D4-1194-4544-BAF6-23532F676E82}" srcOrd="8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379E63-02D2-415E-9985-A01AE76D0CC2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2BC5514-C460-4760-8C60-4178298DD612}">
      <dgm:prSet/>
      <dgm:spPr/>
      <dgm:t>
        <a:bodyPr/>
        <a:lstStyle/>
        <a:p>
          <a:pPr algn="l" rtl="0"/>
          <a:r>
            <a:rPr lang="en-US" b="1" dirty="0" smtClean="0"/>
            <a:t>Optimal</a:t>
          </a:r>
          <a:r>
            <a:rPr lang="en-US" dirty="0" smtClean="0"/>
            <a:t> length of  canal preparation  &amp; </a:t>
          </a:r>
          <a:r>
            <a:rPr lang="en-US" b="1" dirty="0" smtClean="0"/>
            <a:t>Optimal</a:t>
          </a:r>
          <a:r>
            <a:rPr lang="en-US" dirty="0" smtClean="0"/>
            <a:t> level of canal </a:t>
          </a:r>
          <a:r>
            <a:rPr lang="en-US" dirty="0" err="1" smtClean="0"/>
            <a:t>obturation</a:t>
          </a:r>
          <a:r>
            <a:rPr lang="en-US" dirty="0" smtClean="0"/>
            <a:t>  is the apical constriction , - narrowest part of the canal &amp; a morphologic land mark – </a:t>
          </a:r>
          <a:r>
            <a:rPr lang="en-US" b="1" dirty="0" smtClean="0"/>
            <a:t>helps to improve apical seal </a:t>
          </a:r>
          <a:endParaRPr lang="en-US" b="1" dirty="0"/>
        </a:p>
      </dgm:t>
    </dgm:pt>
    <dgm:pt modelId="{0EB33133-53CD-473A-B155-6493D4FFAA98}" type="parTrans" cxnId="{1C7D292F-90BE-4950-BC1A-EB5D405B5DBC}">
      <dgm:prSet/>
      <dgm:spPr/>
      <dgm:t>
        <a:bodyPr/>
        <a:lstStyle/>
        <a:p>
          <a:endParaRPr lang="en-US"/>
        </a:p>
      </dgm:t>
    </dgm:pt>
    <dgm:pt modelId="{1F737B98-69B8-4C02-9B09-AB783E10729E}" type="sibTrans" cxnId="{1C7D292F-90BE-4950-BC1A-EB5D405B5DBC}">
      <dgm:prSet/>
      <dgm:spPr/>
      <dgm:t>
        <a:bodyPr/>
        <a:lstStyle/>
        <a:p>
          <a:endParaRPr lang="en-US"/>
        </a:p>
      </dgm:t>
    </dgm:pt>
    <dgm:pt modelId="{628266FC-F089-4169-8B1E-05DB3221A06F}">
      <dgm:prSet/>
      <dgm:spPr/>
      <dgm:t>
        <a:bodyPr/>
        <a:lstStyle/>
        <a:p>
          <a:pPr algn="l" rtl="0"/>
          <a:r>
            <a:rPr lang="en-US" dirty="0" smtClean="0"/>
            <a:t>Exact WL is determined by adjusting the length of insertion , so that the tip of the instrument ends 0.5 mm from the root apex </a:t>
          </a:r>
          <a:endParaRPr lang="en-US" dirty="0"/>
        </a:p>
      </dgm:t>
    </dgm:pt>
    <dgm:pt modelId="{C569940A-7A9D-4DEE-802D-934126EE15CF}" type="parTrans" cxnId="{82B563EF-8601-40B2-AAFE-A3ADB4EEFD18}">
      <dgm:prSet/>
      <dgm:spPr/>
      <dgm:t>
        <a:bodyPr/>
        <a:lstStyle/>
        <a:p>
          <a:endParaRPr lang="en-US"/>
        </a:p>
      </dgm:t>
    </dgm:pt>
    <dgm:pt modelId="{2DAEF52A-5297-439E-B851-7929FA5F42A0}" type="sibTrans" cxnId="{82B563EF-8601-40B2-AAFE-A3ADB4EEFD18}">
      <dgm:prSet/>
      <dgm:spPr/>
      <dgm:t>
        <a:bodyPr/>
        <a:lstStyle/>
        <a:p>
          <a:endParaRPr lang="en-US"/>
        </a:p>
      </dgm:t>
    </dgm:pt>
    <dgm:pt modelId="{BA62ABE5-CABB-4173-9713-AD2D0C4ACCC4}" type="pres">
      <dgm:prSet presAssocID="{25379E63-02D2-415E-9985-A01AE76D0CC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CEE31F-ABFB-4EEB-B136-814310BF6AE6}" type="pres">
      <dgm:prSet presAssocID="{25379E63-02D2-415E-9985-A01AE76D0CC2}" presName="arrow" presStyleLbl="bgShp" presStyleIdx="0" presStyleCnt="1"/>
      <dgm:spPr/>
    </dgm:pt>
    <dgm:pt modelId="{18E4990C-9B5B-4174-BFE2-DDBABDCC80F8}" type="pres">
      <dgm:prSet presAssocID="{25379E63-02D2-415E-9985-A01AE76D0CC2}" presName="linearProcess" presStyleCnt="0"/>
      <dgm:spPr/>
    </dgm:pt>
    <dgm:pt modelId="{64A1B169-86BC-4EAB-861F-6393D40C41EE}" type="pres">
      <dgm:prSet presAssocID="{A2BC5514-C460-4760-8C60-4178298DD612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CCCFB-5410-4BF9-9B5C-7182EC127E27}" type="pres">
      <dgm:prSet presAssocID="{1F737B98-69B8-4C02-9B09-AB783E10729E}" presName="sibTrans" presStyleCnt="0"/>
      <dgm:spPr/>
    </dgm:pt>
    <dgm:pt modelId="{C1ECB204-2202-4D47-BBA3-00271C265ADB}" type="pres">
      <dgm:prSet presAssocID="{628266FC-F089-4169-8B1E-05DB3221A06F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4B8468-B740-4D59-B943-85459B2893D3}" type="presOf" srcId="{628266FC-F089-4169-8B1E-05DB3221A06F}" destId="{C1ECB204-2202-4D47-BBA3-00271C265ADB}" srcOrd="0" destOrd="0" presId="urn:microsoft.com/office/officeart/2005/8/layout/hProcess9"/>
    <dgm:cxn modelId="{1C7D292F-90BE-4950-BC1A-EB5D405B5DBC}" srcId="{25379E63-02D2-415E-9985-A01AE76D0CC2}" destId="{A2BC5514-C460-4760-8C60-4178298DD612}" srcOrd="0" destOrd="0" parTransId="{0EB33133-53CD-473A-B155-6493D4FFAA98}" sibTransId="{1F737B98-69B8-4C02-9B09-AB783E10729E}"/>
    <dgm:cxn modelId="{13B7D98D-A6A8-4688-B222-A31BC95FCE93}" type="presOf" srcId="{25379E63-02D2-415E-9985-A01AE76D0CC2}" destId="{BA62ABE5-CABB-4173-9713-AD2D0C4ACCC4}" srcOrd="0" destOrd="0" presId="urn:microsoft.com/office/officeart/2005/8/layout/hProcess9"/>
    <dgm:cxn modelId="{82B563EF-8601-40B2-AAFE-A3ADB4EEFD18}" srcId="{25379E63-02D2-415E-9985-A01AE76D0CC2}" destId="{628266FC-F089-4169-8B1E-05DB3221A06F}" srcOrd="1" destOrd="0" parTransId="{C569940A-7A9D-4DEE-802D-934126EE15CF}" sibTransId="{2DAEF52A-5297-439E-B851-7929FA5F42A0}"/>
    <dgm:cxn modelId="{5D9E3A7A-333E-43AC-ACA8-3CB96FFF0753}" type="presOf" srcId="{A2BC5514-C460-4760-8C60-4178298DD612}" destId="{64A1B169-86BC-4EAB-861F-6393D40C41EE}" srcOrd="0" destOrd="0" presId="urn:microsoft.com/office/officeart/2005/8/layout/hProcess9"/>
    <dgm:cxn modelId="{1A68E8F8-E1C0-4EB7-A0B9-67855E549BE9}" type="presParOf" srcId="{BA62ABE5-CABB-4173-9713-AD2D0C4ACCC4}" destId="{29CEE31F-ABFB-4EEB-B136-814310BF6AE6}" srcOrd="0" destOrd="0" presId="urn:microsoft.com/office/officeart/2005/8/layout/hProcess9"/>
    <dgm:cxn modelId="{C3A1A524-FB15-42CA-AF96-E281B8822804}" type="presParOf" srcId="{BA62ABE5-CABB-4173-9713-AD2D0C4ACCC4}" destId="{18E4990C-9B5B-4174-BFE2-DDBABDCC80F8}" srcOrd="1" destOrd="0" presId="urn:microsoft.com/office/officeart/2005/8/layout/hProcess9"/>
    <dgm:cxn modelId="{230E51FD-4FF8-420C-95E5-BD399AADFFCD}" type="presParOf" srcId="{18E4990C-9B5B-4174-BFE2-DDBABDCC80F8}" destId="{64A1B169-86BC-4EAB-861F-6393D40C41EE}" srcOrd="0" destOrd="0" presId="urn:microsoft.com/office/officeart/2005/8/layout/hProcess9"/>
    <dgm:cxn modelId="{0F772CD3-173A-49F1-B422-895ED087F29C}" type="presParOf" srcId="{18E4990C-9B5B-4174-BFE2-DDBABDCC80F8}" destId="{0F5CCCFB-5410-4BF9-9B5C-7182EC127E27}" srcOrd="1" destOrd="0" presId="urn:microsoft.com/office/officeart/2005/8/layout/hProcess9"/>
    <dgm:cxn modelId="{86571BCE-938F-4890-B3E9-D21730E7E088}" type="presParOf" srcId="{18E4990C-9B5B-4174-BFE2-DDBABDCC80F8}" destId="{C1ECB204-2202-4D47-BBA3-00271C265ADB}" srcOrd="2" destOrd="0" presId="urn:microsoft.com/office/officeart/2005/8/layout/hProcess9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61037CC-DD38-4A0D-97FD-DB072EE7D50D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65B52B2-AEF5-46CD-B2DD-AA85316CB06C}">
      <dgm:prSet/>
      <dgm:spPr/>
      <dgm:t>
        <a:bodyPr/>
        <a:lstStyle/>
        <a:p>
          <a:pPr rtl="0"/>
          <a:r>
            <a:rPr lang="en-US" b="1" dirty="0" smtClean="0"/>
            <a:t>WL</a:t>
          </a:r>
          <a:r>
            <a:rPr lang="en-US" dirty="0" smtClean="0"/>
            <a:t> – confirmed after instrumentation is completed</a:t>
          </a:r>
          <a:endParaRPr lang="en-US" dirty="0"/>
        </a:p>
      </dgm:t>
    </dgm:pt>
    <dgm:pt modelId="{D0AA2854-D9D8-40C2-840B-F9E01F67A550}" type="parTrans" cxnId="{1084AC66-FF4B-4038-9379-2FFABD8A5AFA}">
      <dgm:prSet/>
      <dgm:spPr/>
      <dgm:t>
        <a:bodyPr/>
        <a:lstStyle/>
        <a:p>
          <a:endParaRPr lang="en-US"/>
        </a:p>
      </dgm:t>
    </dgm:pt>
    <dgm:pt modelId="{FF34923E-A2B5-4D0F-8C4A-52AE5FE3BA0D}" type="sibTrans" cxnId="{1084AC66-FF4B-4038-9379-2FFABD8A5AFA}">
      <dgm:prSet/>
      <dgm:spPr/>
      <dgm:t>
        <a:bodyPr/>
        <a:lstStyle/>
        <a:p>
          <a:endParaRPr lang="en-US"/>
        </a:p>
      </dgm:t>
    </dgm:pt>
    <dgm:pt modelId="{65F675FC-E5BA-4A11-8CA3-D2B618F79CBF}">
      <dgm:prSet/>
      <dgm:spPr/>
      <dgm:t>
        <a:bodyPr/>
        <a:lstStyle/>
        <a:p>
          <a:pPr rtl="0"/>
          <a:r>
            <a:rPr lang="en-US" dirty="0" smtClean="0"/>
            <a:t>WL – may shorten up to 1mm as a curved canal is straightened  </a:t>
          </a:r>
          <a:endParaRPr lang="en-US" dirty="0"/>
        </a:p>
      </dgm:t>
    </dgm:pt>
    <dgm:pt modelId="{4BAE9452-110B-4AAE-8BEA-4BD097512888}" type="parTrans" cxnId="{AD832153-9951-4246-9D04-3E2A6A387613}">
      <dgm:prSet/>
      <dgm:spPr/>
      <dgm:t>
        <a:bodyPr/>
        <a:lstStyle/>
        <a:p>
          <a:endParaRPr lang="en-US"/>
        </a:p>
      </dgm:t>
    </dgm:pt>
    <dgm:pt modelId="{FB87A6C3-1CC0-4731-B9B6-DA0BB696817C}" type="sibTrans" cxnId="{AD832153-9951-4246-9D04-3E2A6A387613}">
      <dgm:prSet/>
      <dgm:spPr/>
      <dgm:t>
        <a:bodyPr/>
        <a:lstStyle/>
        <a:p>
          <a:endParaRPr lang="en-US"/>
        </a:p>
      </dgm:t>
    </dgm:pt>
    <dgm:pt modelId="{F1707C8E-028A-4B26-A4A5-9063B49579B5}" type="pres">
      <dgm:prSet presAssocID="{261037CC-DD38-4A0D-97FD-DB072EE7D5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46ECA0-EF8A-4DA2-8EF1-9975957CB9B6}" type="pres">
      <dgm:prSet presAssocID="{E65B52B2-AEF5-46CD-B2DD-AA85316CB06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9695B-0843-4132-8605-72FBCA889FB0}" type="pres">
      <dgm:prSet presAssocID="{FF34923E-A2B5-4D0F-8C4A-52AE5FE3BA0D}" presName="spacer" presStyleCnt="0"/>
      <dgm:spPr/>
    </dgm:pt>
    <dgm:pt modelId="{06F9401D-2B95-4A25-BED2-08164750B788}" type="pres">
      <dgm:prSet presAssocID="{65F675FC-E5BA-4A11-8CA3-D2B618F79CB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832153-9951-4246-9D04-3E2A6A387613}" srcId="{261037CC-DD38-4A0D-97FD-DB072EE7D50D}" destId="{65F675FC-E5BA-4A11-8CA3-D2B618F79CBF}" srcOrd="1" destOrd="0" parTransId="{4BAE9452-110B-4AAE-8BEA-4BD097512888}" sibTransId="{FB87A6C3-1CC0-4731-B9B6-DA0BB696817C}"/>
    <dgm:cxn modelId="{1084AC66-FF4B-4038-9379-2FFABD8A5AFA}" srcId="{261037CC-DD38-4A0D-97FD-DB072EE7D50D}" destId="{E65B52B2-AEF5-46CD-B2DD-AA85316CB06C}" srcOrd="0" destOrd="0" parTransId="{D0AA2854-D9D8-40C2-840B-F9E01F67A550}" sibTransId="{FF34923E-A2B5-4D0F-8C4A-52AE5FE3BA0D}"/>
    <dgm:cxn modelId="{7EB7283B-464E-473D-B1E1-34A49F9765F8}" type="presOf" srcId="{E65B52B2-AEF5-46CD-B2DD-AA85316CB06C}" destId="{0146ECA0-EF8A-4DA2-8EF1-9975957CB9B6}" srcOrd="0" destOrd="0" presId="urn:microsoft.com/office/officeart/2005/8/layout/vList2"/>
    <dgm:cxn modelId="{AA6AD218-6CA5-4456-98D5-21DE8C6EC36F}" type="presOf" srcId="{65F675FC-E5BA-4A11-8CA3-D2B618F79CBF}" destId="{06F9401D-2B95-4A25-BED2-08164750B788}" srcOrd="0" destOrd="0" presId="urn:microsoft.com/office/officeart/2005/8/layout/vList2"/>
    <dgm:cxn modelId="{705E630F-E2D1-4FC5-8F09-CDA0D4A8E612}" type="presOf" srcId="{261037CC-DD38-4A0D-97FD-DB072EE7D50D}" destId="{F1707C8E-028A-4B26-A4A5-9063B49579B5}" srcOrd="0" destOrd="0" presId="urn:microsoft.com/office/officeart/2005/8/layout/vList2"/>
    <dgm:cxn modelId="{0A680A0A-2D3B-4112-B23A-2236F99A4D64}" type="presParOf" srcId="{F1707C8E-028A-4B26-A4A5-9063B49579B5}" destId="{0146ECA0-EF8A-4DA2-8EF1-9975957CB9B6}" srcOrd="0" destOrd="0" presId="urn:microsoft.com/office/officeart/2005/8/layout/vList2"/>
    <dgm:cxn modelId="{9A2DB96E-FD69-4F33-9A44-BE00EDB0FF14}" type="presParOf" srcId="{F1707C8E-028A-4B26-A4A5-9063B49579B5}" destId="{7A89695B-0843-4132-8605-72FBCA889FB0}" srcOrd="1" destOrd="0" presId="urn:microsoft.com/office/officeart/2005/8/layout/vList2"/>
    <dgm:cxn modelId="{2DF37BDF-F557-4CE4-9887-3E36E604F783}" type="presParOf" srcId="{F1707C8E-028A-4B26-A4A5-9063B49579B5}" destId="{06F9401D-2B95-4A25-BED2-08164750B788}" srcOrd="2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EA92B89-821F-4E0B-992B-E9C417DE30BA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8B2D48-A75A-42EB-A180-50F2D9E83505}">
      <dgm:prSet/>
      <dgm:spPr/>
      <dgm:t>
        <a:bodyPr/>
        <a:lstStyle/>
        <a:p>
          <a:pPr rtl="0"/>
          <a:r>
            <a:rPr lang="en-US" dirty="0" smtClean="0"/>
            <a:t>Take individual radiograph , with instrument in place in each canal </a:t>
          </a:r>
          <a:endParaRPr lang="en-US" dirty="0"/>
        </a:p>
      </dgm:t>
    </dgm:pt>
    <dgm:pt modelId="{D68358EA-D452-4BC0-9B7D-101058FCF910}" type="parTrans" cxnId="{1A60C8D8-3387-4485-B718-B86579740971}">
      <dgm:prSet/>
      <dgm:spPr/>
      <dgm:t>
        <a:bodyPr/>
        <a:lstStyle/>
        <a:p>
          <a:endParaRPr lang="en-US"/>
        </a:p>
      </dgm:t>
    </dgm:pt>
    <dgm:pt modelId="{B6A165FA-F7F1-4767-9305-981BADF9D95A}" type="sibTrans" cxnId="{1A60C8D8-3387-4485-B718-B86579740971}">
      <dgm:prSet/>
      <dgm:spPr/>
      <dgm:t>
        <a:bodyPr/>
        <a:lstStyle/>
        <a:p>
          <a:endParaRPr lang="en-US"/>
        </a:p>
      </dgm:t>
    </dgm:pt>
    <dgm:pt modelId="{6B1F5B10-D797-41C7-AA54-D80D5E5F9D12}">
      <dgm:prSet/>
      <dgm:spPr/>
      <dgm:t>
        <a:bodyPr/>
        <a:lstStyle/>
        <a:p>
          <a:pPr rtl="0"/>
          <a:r>
            <a:rPr lang="en-US" dirty="0" err="1" smtClean="0"/>
            <a:t>Buccal</a:t>
          </a:r>
          <a:r>
            <a:rPr lang="en-US" dirty="0" smtClean="0"/>
            <a:t> Object Rule – ( SLOB technique / Clarks rule )</a:t>
          </a:r>
          <a:endParaRPr lang="en-US" dirty="0"/>
        </a:p>
      </dgm:t>
    </dgm:pt>
    <dgm:pt modelId="{E307900A-0E70-4B83-B57D-E669DBA0A0F0}" type="parTrans" cxnId="{9F125C40-41FA-4428-83C4-564491C2458B}">
      <dgm:prSet/>
      <dgm:spPr/>
      <dgm:t>
        <a:bodyPr/>
        <a:lstStyle/>
        <a:p>
          <a:endParaRPr lang="en-US"/>
        </a:p>
      </dgm:t>
    </dgm:pt>
    <dgm:pt modelId="{58DA0D29-D449-43F9-9AA1-E6705F6D9A7C}" type="sibTrans" cxnId="{9F125C40-41FA-4428-83C4-564491C2458B}">
      <dgm:prSet/>
      <dgm:spPr/>
      <dgm:t>
        <a:bodyPr/>
        <a:lstStyle/>
        <a:p>
          <a:endParaRPr lang="en-US"/>
        </a:p>
      </dgm:t>
    </dgm:pt>
    <dgm:pt modelId="{F919367C-A5B3-4195-9C18-3D56822CE118}">
      <dgm:prSet/>
      <dgm:spPr/>
      <dgm:t>
        <a:bodyPr/>
        <a:lstStyle/>
        <a:p>
          <a:pPr rtl="0"/>
          <a:r>
            <a:rPr lang="en-US" dirty="0" smtClean="0"/>
            <a:t>Exposure of the radiograph from </a:t>
          </a:r>
          <a:r>
            <a:rPr lang="en-US" dirty="0" err="1" smtClean="0"/>
            <a:t>mesial</a:t>
          </a:r>
          <a:r>
            <a:rPr lang="en-US" dirty="0" smtClean="0"/>
            <a:t> – horizontal angle , causes the lingual canal to be always more </a:t>
          </a:r>
          <a:r>
            <a:rPr lang="en-US" dirty="0" err="1" smtClean="0"/>
            <a:t>mesial</a:t>
          </a:r>
          <a:r>
            <a:rPr lang="en-US" dirty="0" smtClean="0"/>
            <a:t> (MLM) / </a:t>
          </a:r>
          <a:r>
            <a:rPr lang="en-US" dirty="0" err="1" smtClean="0"/>
            <a:t>Buccal</a:t>
          </a:r>
          <a:r>
            <a:rPr lang="en-US" dirty="0" smtClean="0"/>
            <a:t> canal is projected toward the Distal on the film (MBD)</a:t>
          </a:r>
          <a:endParaRPr lang="en-US" dirty="0"/>
        </a:p>
      </dgm:t>
    </dgm:pt>
    <dgm:pt modelId="{C330A8FA-3B11-4C3E-B82E-08E590CE6F90}" type="parTrans" cxnId="{E9AA14D9-DA32-4F23-B638-C63A985ABEDE}">
      <dgm:prSet/>
      <dgm:spPr/>
      <dgm:t>
        <a:bodyPr/>
        <a:lstStyle/>
        <a:p>
          <a:endParaRPr lang="en-US"/>
        </a:p>
      </dgm:t>
    </dgm:pt>
    <dgm:pt modelId="{42EB04EE-06BD-4701-B96B-B147FB5F1639}" type="sibTrans" cxnId="{E9AA14D9-DA32-4F23-B638-C63A985ABEDE}">
      <dgm:prSet/>
      <dgm:spPr/>
      <dgm:t>
        <a:bodyPr/>
        <a:lstStyle/>
        <a:p>
          <a:endParaRPr lang="en-US"/>
        </a:p>
      </dgm:t>
    </dgm:pt>
    <dgm:pt modelId="{2040017A-2183-4B41-965A-A795688041B6}" type="pres">
      <dgm:prSet presAssocID="{8EA92B89-821F-4E0B-992B-E9C417DE30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8AC9C7-0113-4BEA-A77C-70284F4FE363}" type="pres">
      <dgm:prSet presAssocID="{558B2D48-A75A-42EB-A180-50F2D9E8350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61201-4EF6-4CC5-A108-02CE3C7A714A}" type="pres">
      <dgm:prSet presAssocID="{B6A165FA-F7F1-4767-9305-981BADF9D95A}" presName="spacer" presStyleCnt="0"/>
      <dgm:spPr/>
    </dgm:pt>
    <dgm:pt modelId="{5C1739D6-B5F3-49FC-B472-DC6AFD0B446A}" type="pres">
      <dgm:prSet presAssocID="{6B1F5B10-D797-41C7-AA54-D80D5E5F9D1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D73AE-3C85-4661-9D40-7B863C42D350}" type="pres">
      <dgm:prSet presAssocID="{58DA0D29-D449-43F9-9AA1-E6705F6D9A7C}" presName="spacer" presStyleCnt="0"/>
      <dgm:spPr/>
    </dgm:pt>
    <dgm:pt modelId="{735EB460-5E46-4F15-8C54-711E5251D54C}" type="pres">
      <dgm:prSet presAssocID="{F919367C-A5B3-4195-9C18-3D56822CE11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8B88FC-833C-4EC5-90F1-587397419EE4}" type="presOf" srcId="{8EA92B89-821F-4E0B-992B-E9C417DE30BA}" destId="{2040017A-2183-4B41-965A-A795688041B6}" srcOrd="0" destOrd="0" presId="urn:microsoft.com/office/officeart/2005/8/layout/vList2"/>
    <dgm:cxn modelId="{E9AA14D9-DA32-4F23-B638-C63A985ABEDE}" srcId="{8EA92B89-821F-4E0B-992B-E9C417DE30BA}" destId="{F919367C-A5B3-4195-9C18-3D56822CE118}" srcOrd="2" destOrd="0" parTransId="{C330A8FA-3B11-4C3E-B82E-08E590CE6F90}" sibTransId="{42EB04EE-06BD-4701-B96B-B147FB5F1639}"/>
    <dgm:cxn modelId="{BC1B265D-F78F-45C7-B81E-226084D47793}" type="presOf" srcId="{F919367C-A5B3-4195-9C18-3D56822CE118}" destId="{735EB460-5E46-4F15-8C54-711E5251D54C}" srcOrd="0" destOrd="0" presId="urn:microsoft.com/office/officeart/2005/8/layout/vList2"/>
    <dgm:cxn modelId="{9F125C40-41FA-4428-83C4-564491C2458B}" srcId="{8EA92B89-821F-4E0B-992B-E9C417DE30BA}" destId="{6B1F5B10-D797-41C7-AA54-D80D5E5F9D12}" srcOrd="1" destOrd="0" parTransId="{E307900A-0E70-4B83-B57D-E669DBA0A0F0}" sibTransId="{58DA0D29-D449-43F9-9AA1-E6705F6D9A7C}"/>
    <dgm:cxn modelId="{55989B8A-A5ED-4990-B8B4-8F42FD113534}" type="presOf" srcId="{6B1F5B10-D797-41C7-AA54-D80D5E5F9D12}" destId="{5C1739D6-B5F3-49FC-B472-DC6AFD0B446A}" srcOrd="0" destOrd="0" presId="urn:microsoft.com/office/officeart/2005/8/layout/vList2"/>
    <dgm:cxn modelId="{1A60C8D8-3387-4485-B718-B86579740971}" srcId="{8EA92B89-821F-4E0B-992B-E9C417DE30BA}" destId="{558B2D48-A75A-42EB-A180-50F2D9E83505}" srcOrd="0" destOrd="0" parTransId="{D68358EA-D452-4BC0-9B7D-101058FCF910}" sibTransId="{B6A165FA-F7F1-4767-9305-981BADF9D95A}"/>
    <dgm:cxn modelId="{263E4EDE-74D9-443B-A88E-A15903D407EC}" type="presOf" srcId="{558B2D48-A75A-42EB-A180-50F2D9E83505}" destId="{B38AC9C7-0113-4BEA-A77C-70284F4FE363}" srcOrd="0" destOrd="0" presId="urn:microsoft.com/office/officeart/2005/8/layout/vList2"/>
    <dgm:cxn modelId="{A282E3E4-67D2-44CC-9FEE-B531222747CE}" type="presParOf" srcId="{2040017A-2183-4B41-965A-A795688041B6}" destId="{B38AC9C7-0113-4BEA-A77C-70284F4FE363}" srcOrd="0" destOrd="0" presId="urn:microsoft.com/office/officeart/2005/8/layout/vList2"/>
    <dgm:cxn modelId="{80802198-0492-40AB-812A-42289D4EA472}" type="presParOf" srcId="{2040017A-2183-4B41-965A-A795688041B6}" destId="{84B61201-4EF6-4CC5-A108-02CE3C7A714A}" srcOrd="1" destOrd="0" presId="urn:microsoft.com/office/officeart/2005/8/layout/vList2"/>
    <dgm:cxn modelId="{4F6DFD0E-AC55-4890-B328-42A2F51C2044}" type="presParOf" srcId="{2040017A-2183-4B41-965A-A795688041B6}" destId="{5C1739D6-B5F3-49FC-B472-DC6AFD0B446A}" srcOrd="2" destOrd="0" presId="urn:microsoft.com/office/officeart/2005/8/layout/vList2"/>
    <dgm:cxn modelId="{F6AE58EC-3478-4CAD-AB10-B9561A5D628E}" type="presParOf" srcId="{2040017A-2183-4B41-965A-A795688041B6}" destId="{6F1D73AE-3C85-4661-9D40-7B863C42D350}" srcOrd="3" destOrd="0" presId="urn:microsoft.com/office/officeart/2005/8/layout/vList2"/>
    <dgm:cxn modelId="{3EC30069-1F0D-4CA2-BD23-D97991CA54E1}" type="presParOf" srcId="{2040017A-2183-4B41-965A-A795688041B6}" destId="{735EB460-5E46-4F15-8C54-711E5251D54C}" srcOrd="4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F1959A7-0452-43DC-8E09-14FBD0E0024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39E321-F126-40AF-81AF-A8D374652001}">
      <dgm:prSet/>
      <dgm:spPr/>
      <dgm:t>
        <a:bodyPr/>
        <a:lstStyle/>
        <a:p>
          <a:pPr rtl="0"/>
          <a:r>
            <a:rPr lang="en-US" dirty="0" smtClean="0"/>
            <a:t>Narrowest diameter is referred to as apical constriction, site that he preferred to terminate canal preparation. </a:t>
          </a:r>
          <a:endParaRPr lang="en-US" dirty="0"/>
        </a:p>
      </dgm:t>
    </dgm:pt>
    <dgm:pt modelId="{994ADBB0-8D90-49C7-A81B-98D246276997}" type="parTrans" cxnId="{68D023DE-6134-4D31-AA69-DB30D97081D1}">
      <dgm:prSet/>
      <dgm:spPr/>
      <dgm:t>
        <a:bodyPr/>
        <a:lstStyle/>
        <a:p>
          <a:endParaRPr lang="en-US"/>
        </a:p>
      </dgm:t>
    </dgm:pt>
    <dgm:pt modelId="{2FBDB831-B533-483F-8667-04AE6E2C09ED}" type="sibTrans" cxnId="{68D023DE-6134-4D31-AA69-DB30D97081D1}">
      <dgm:prSet/>
      <dgm:spPr/>
      <dgm:t>
        <a:bodyPr/>
        <a:lstStyle/>
        <a:p>
          <a:endParaRPr lang="en-US"/>
        </a:p>
      </dgm:t>
    </dgm:pt>
    <dgm:pt modelId="{0293F410-2509-42B7-A853-3402549E18C0}" type="pres">
      <dgm:prSet presAssocID="{2F1959A7-0452-43DC-8E09-14FBD0E002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B58648-4550-4474-84E2-2EE761414545}" type="pres">
      <dgm:prSet presAssocID="{DE39E321-F126-40AF-81AF-A8D3746520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D023DE-6134-4D31-AA69-DB30D97081D1}" srcId="{2F1959A7-0452-43DC-8E09-14FBD0E0024E}" destId="{DE39E321-F126-40AF-81AF-A8D374652001}" srcOrd="0" destOrd="0" parTransId="{994ADBB0-8D90-49C7-A81B-98D246276997}" sibTransId="{2FBDB831-B533-483F-8667-04AE6E2C09ED}"/>
    <dgm:cxn modelId="{123D0325-1313-4A98-9558-AC176BED7CCE}" type="presOf" srcId="{DE39E321-F126-40AF-81AF-A8D374652001}" destId="{8BB58648-4550-4474-84E2-2EE761414545}" srcOrd="0" destOrd="0" presId="urn:microsoft.com/office/officeart/2005/8/layout/vList2"/>
    <dgm:cxn modelId="{F316D6FD-2FDC-4CD6-A429-A1E10AD04B9F}" type="presOf" srcId="{2F1959A7-0452-43DC-8E09-14FBD0E0024E}" destId="{0293F410-2509-42B7-A853-3402549E18C0}" srcOrd="0" destOrd="0" presId="urn:microsoft.com/office/officeart/2005/8/layout/vList2"/>
    <dgm:cxn modelId="{9D4EE852-099A-4CA5-9779-83E52DEF111A}" type="presParOf" srcId="{0293F410-2509-42B7-A853-3402549E18C0}" destId="{8BB58648-4550-4474-84E2-2EE761414545}" srcOrd="0" destOrd="0" presId="urn:microsoft.com/office/officeart/2005/8/layout/vList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BE2F398-C645-4BCF-B990-ADF63E244F2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CB5FEE9-CE42-4951-86C5-1B2066330EB2}">
      <dgm:prSet/>
      <dgm:spPr/>
      <dgm:t>
        <a:bodyPr/>
        <a:lstStyle/>
        <a:p>
          <a:pPr rtl="0"/>
          <a:r>
            <a:rPr lang="en-US" dirty="0" smtClean="0"/>
            <a:t>Average distance between minor &amp; major diameter </a:t>
          </a:r>
          <a:endParaRPr lang="en-US" dirty="0"/>
        </a:p>
      </dgm:t>
    </dgm:pt>
    <dgm:pt modelId="{7DE90C67-E9C9-4D1B-979F-DD600CB35404}" type="parTrans" cxnId="{76EAEC26-3DB3-4124-BA14-D6E1F18BC489}">
      <dgm:prSet/>
      <dgm:spPr/>
      <dgm:t>
        <a:bodyPr/>
        <a:lstStyle/>
        <a:p>
          <a:endParaRPr lang="en-US"/>
        </a:p>
      </dgm:t>
    </dgm:pt>
    <dgm:pt modelId="{85217DA6-FCC5-4EF8-B49C-A41759C54233}" type="sibTrans" cxnId="{76EAEC26-3DB3-4124-BA14-D6E1F18BC489}">
      <dgm:prSet/>
      <dgm:spPr/>
      <dgm:t>
        <a:bodyPr/>
        <a:lstStyle/>
        <a:p>
          <a:endParaRPr lang="en-US"/>
        </a:p>
      </dgm:t>
    </dgm:pt>
    <dgm:pt modelId="{59A76A7A-95F2-45AA-8E4E-1147630F2EBA}" type="pres">
      <dgm:prSet presAssocID="{DBE2F398-C645-4BCF-B990-ADF63E244F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938132-5219-4E68-A4EC-653D29BE8812}" type="pres">
      <dgm:prSet presAssocID="{1CB5FEE9-CE42-4951-86C5-1B2066330EB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EAEC26-3DB3-4124-BA14-D6E1F18BC489}" srcId="{DBE2F398-C645-4BCF-B990-ADF63E244F21}" destId="{1CB5FEE9-CE42-4951-86C5-1B2066330EB2}" srcOrd="0" destOrd="0" parTransId="{7DE90C67-E9C9-4D1B-979F-DD600CB35404}" sibTransId="{85217DA6-FCC5-4EF8-B49C-A41759C54233}"/>
    <dgm:cxn modelId="{EFC83D84-1022-4D17-B7F7-1BC2CC6B433E}" type="presOf" srcId="{1CB5FEE9-CE42-4951-86C5-1B2066330EB2}" destId="{0F938132-5219-4E68-A4EC-653D29BE8812}" srcOrd="0" destOrd="0" presId="urn:microsoft.com/office/officeart/2005/8/layout/vList2"/>
    <dgm:cxn modelId="{116074C6-4E80-424E-B32F-6CEE4FCE73D7}" type="presOf" srcId="{DBE2F398-C645-4BCF-B990-ADF63E244F21}" destId="{59A76A7A-95F2-45AA-8E4E-1147630F2EBA}" srcOrd="0" destOrd="0" presId="urn:microsoft.com/office/officeart/2005/8/layout/vList2"/>
    <dgm:cxn modelId="{BD3515E9-2C60-4E8B-B1AD-EC09C25600D6}" type="presParOf" srcId="{59A76A7A-95F2-45AA-8E4E-1147630F2EBA}" destId="{0F938132-5219-4E68-A4EC-653D29BE8812}" srcOrd="0" destOrd="0" presId="urn:microsoft.com/office/officeart/2005/8/layout/vList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00D8F8D-3F9A-41A2-B9B6-11401F39FD47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EBC6EE0-FDC9-4B19-AA6E-08F0409B7F21}">
      <dgm:prSet/>
      <dgm:spPr/>
      <dgm:t>
        <a:bodyPr/>
        <a:lstStyle/>
        <a:p>
          <a:pPr algn="l" rtl="0"/>
          <a:r>
            <a:rPr lang="en-US" dirty="0" smtClean="0"/>
            <a:t>Young patients-0.524 mm</a:t>
          </a:r>
          <a:endParaRPr lang="en-US" dirty="0"/>
        </a:p>
      </dgm:t>
    </dgm:pt>
    <dgm:pt modelId="{D1374506-C854-486F-A7B2-E1A977E8ABC1}" type="parTrans" cxnId="{F6877225-08F1-4618-AC43-FC93BFC65C29}">
      <dgm:prSet/>
      <dgm:spPr/>
      <dgm:t>
        <a:bodyPr/>
        <a:lstStyle/>
        <a:p>
          <a:endParaRPr lang="en-US"/>
        </a:p>
      </dgm:t>
    </dgm:pt>
    <dgm:pt modelId="{52BAEBA5-1197-4B7D-A0AE-A2D11E2E2B1D}" type="sibTrans" cxnId="{F6877225-08F1-4618-AC43-FC93BFC65C29}">
      <dgm:prSet/>
      <dgm:spPr/>
      <dgm:t>
        <a:bodyPr/>
        <a:lstStyle/>
        <a:p>
          <a:endParaRPr lang="en-US"/>
        </a:p>
      </dgm:t>
    </dgm:pt>
    <dgm:pt modelId="{D2CBC987-EFA2-40DB-9A4D-CD63981007C4}">
      <dgm:prSet/>
      <dgm:spPr/>
      <dgm:t>
        <a:bodyPr/>
        <a:lstStyle/>
        <a:p>
          <a:pPr rtl="0"/>
          <a:r>
            <a:rPr lang="en-US" dirty="0" smtClean="0"/>
            <a:t>Older patients-0.659 mm</a:t>
          </a:r>
          <a:endParaRPr lang="en-US" dirty="0"/>
        </a:p>
      </dgm:t>
    </dgm:pt>
    <dgm:pt modelId="{8FE85C9E-A7D9-4B55-A7ED-8E08FB7D6A8F}" type="parTrans" cxnId="{E592D1BE-4E0B-424A-94F4-48AF167267F1}">
      <dgm:prSet/>
      <dgm:spPr/>
      <dgm:t>
        <a:bodyPr/>
        <a:lstStyle/>
        <a:p>
          <a:endParaRPr lang="en-US"/>
        </a:p>
      </dgm:t>
    </dgm:pt>
    <dgm:pt modelId="{0D2B8F85-9915-491E-8BFF-952673B2D747}" type="sibTrans" cxnId="{E592D1BE-4E0B-424A-94F4-48AF167267F1}">
      <dgm:prSet/>
      <dgm:spPr/>
      <dgm:t>
        <a:bodyPr/>
        <a:lstStyle/>
        <a:p>
          <a:endParaRPr lang="en-US"/>
        </a:p>
      </dgm:t>
    </dgm:pt>
    <dgm:pt modelId="{9C9D0126-CEDD-425E-BB1F-94F1DCFFFBBC}" type="pres">
      <dgm:prSet presAssocID="{F00D8F8D-3F9A-41A2-B9B6-11401F39FD4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1B1F56-A240-482D-BA46-A65B30847A1E}" type="pres">
      <dgm:prSet presAssocID="{FEBC6EE0-FDC9-4B19-AA6E-08F0409B7F2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29FE6-719D-407F-AA2F-3E1952D1E3A6}" type="pres">
      <dgm:prSet presAssocID="{52BAEBA5-1197-4B7D-A0AE-A2D11E2E2B1D}" presName="sibTrans" presStyleLbl="sibTrans2D1" presStyleIdx="0" presStyleCnt="1"/>
      <dgm:spPr/>
      <dgm:t>
        <a:bodyPr/>
        <a:lstStyle/>
        <a:p>
          <a:endParaRPr lang="en-US"/>
        </a:p>
      </dgm:t>
    </dgm:pt>
    <dgm:pt modelId="{8B22C263-3775-4448-9902-46DD70E75901}" type="pres">
      <dgm:prSet presAssocID="{52BAEBA5-1197-4B7D-A0AE-A2D11E2E2B1D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1960FF97-EC31-4767-9052-7F42E73112AA}" type="pres">
      <dgm:prSet presAssocID="{D2CBC987-EFA2-40DB-9A4D-CD63981007C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877225-08F1-4618-AC43-FC93BFC65C29}" srcId="{F00D8F8D-3F9A-41A2-B9B6-11401F39FD47}" destId="{FEBC6EE0-FDC9-4B19-AA6E-08F0409B7F21}" srcOrd="0" destOrd="0" parTransId="{D1374506-C854-486F-A7B2-E1A977E8ABC1}" sibTransId="{52BAEBA5-1197-4B7D-A0AE-A2D11E2E2B1D}"/>
    <dgm:cxn modelId="{61B6061C-17EF-4254-AEEE-BE7F91300F1B}" type="presOf" srcId="{FEBC6EE0-FDC9-4B19-AA6E-08F0409B7F21}" destId="{751B1F56-A240-482D-BA46-A65B30847A1E}" srcOrd="0" destOrd="0" presId="urn:microsoft.com/office/officeart/2005/8/layout/process1"/>
    <dgm:cxn modelId="{63DE7F29-E51D-489A-8983-4FD774B1D1D5}" type="presOf" srcId="{52BAEBA5-1197-4B7D-A0AE-A2D11E2E2B1D}" destId="{41229FE6-719D-407F-AA2F-3E1952D1E3A6}" srcOrd="0" destOrd="0" presId="urn:microsoft.com/office/officeart/2005/8/layout/process1"/>
    <dgm:cxn modelId="{E592D1BE-4E0B-424A-94F4-48AF167267F1}" srcId="{F00D8F8D-3F9A-41A2-B9B6-11401F39FD47}" destId="{D2CBC987-EFA2-40DB-9A4D-CD63981007C4}" srcOrd="1" destOrd="0" parTransId="{8FE85C9E-A7D9-4B55-A7ED-8E08FB7D6A8F}" sibTransId="{0D2B8F85-9915-491E-8BFF-952673B2D747}"/>
    <dgm:cxn modelId="{FF46E236-FAF0-4766-B870-03B1D8591B9B}" type="presOf" srcId="{D2CBC987-EFA2-40DB-9A4D-CD63981007C4}" destId="{1960FF97-EC31-4767-9052-7F42E73112AA}" srcOrd="0" destOrd="0" presId="urn:microsoft.com/office/officeart/2005/8/layout/process1"/>
    <dgm:cxn modelId="{98E4C5C5-8BCD-4A78-B615-0170C677B475}" type="presOf" srcId="{F00D8F8D-3F9A-41A2-B9B6-11401F39FD47}" destId="{9C9D0126-CEDD-425E-BB1F-94F1DCFFFBBC}" srcOrd="0" destOrd="0" presId="urn:microsoft.com/office/officeart/2005/8/layout/process1"/>
    <dgm:cxn modelId="{639DF26C-EB1C-4478-AC05-CBA3CA60D4B6}" type="presOf" srcId="{52BAEBA5-1197-4B7D-A0AE-A2D11E2E2B1D}" destId="{8B22C263-3775-4448-9902-46DD70E75901}" srcOrd="1" destOrd="0" presId="urn:microsoft.com/office/officeart/2005/8/layout/process1"/>
    <dgm:cxn modelId="{A0A9A509-6385-496B-85DB-3D5CEEB61373}" type="presParOf" srcId="{9C9D0126-CEDD-425E-BB1F-94F1DCFFFBBC}" destId="{751B1F56-A240-482D-BA46-A65B30847A1E}" srcOrd="0" destOrd="0" presId="urn:microsoft.com/office/officeart/2005/8/layout/process1"/>
    <dgm:cxn modelId="{4B50CFE3-D9A9-492D-8CDF-FA4A0B758AA3}" type="presParOf" srcId="{9C9D0126-CEDD-425E-BB1F-94F1DCFFFBBC}" destId="{41229FE6-719D-407F-AA2F-3E1952D1E3A6}" srcOrd="1" destOrd="0" presId="urn:microsoft.com/office/officeart/2005/8/layout/process1"/>
    <dgm:cxn modelId="{BEAB45EF-EC8D-4FCC-B6F2-6760F0E48888}" type="presParOf" srcId="{41229FE6-719D-407F-AA2F-3E1952D1E3A6}" destId="{8B22C263-3775-4448-9902-46DD70E75901}" srcOrd="0" destOrd="0" presId="urn:microsoft.com/office/officeart/2005/8/layout/process1"/>
    <dgm:cxn modelId="{8FBFDBD5-56D1-4960-9CFE-298C379FAD49}" type="presParOf" srcId="{9C9D0126-CEDD-425E-BB1F-94F1DCFFFBBC}" destId="{1960FF97-EC31-4767-9052-7F42E73112AA}" srcOrd="2" destOrd="0" presId="urn:microsoft.com/office/officeart/2005/8/layout/process1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21AD6D2-D581-45DD-9BB5-915C1290D1D2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326B0AAC-F081-4947-8D61-35958AE2A054}">
      <dgm:prSet/>
      <dgm:spPr/>
      <dgm:t>
        <a:bodyPr/>
        <a:lstStyle/>
        <a:p>
          <a:pPr rtl="0"/>
          <a:r>
            <a:rPr lang="en-US" dirty="0" smtClean="0"/>
            <a:t>Locate the major &amp; minor diameter on pre operative radiographs </a:t>
          </a:r>
          <a:endParaRPr lang="en-US" dirty="0"/>
        </a:p>
      </dgm:t>
    </dgm:pt>
    <dgm:pt modelId="{74CE1A79-B3BC-4F5C-90A5-EF34F1110EE3}" type="parTrans" cxnId="{690201AF-A667-4CED-B297-E1DA11F0C1EF}">
      <dgm:prSet/>
      <dgm:spPr/>
      <dgm:t>
        <a:bodyPr/>
        <a:lstStyle/>
        <a:p>
          <a:endParaRPr lang="en-US"/>
        </a:p>
      </dgm:t>
    </dgm:pt>
    <dgm:pt modelId="{9A4D7EAE-CDC4-4CA3-B73F-0A612476CF10}" type="sibTrans" cxnId="{690201AF-A667-4CED-B297-E1DA11F0C1EF}">
      <dgm:prSet/>
      <dgm:spPr/>
      <dgm:t>
        <a:bodyPr/>
        <a:lstStyle/>
        <a:p>
          <a:endParaRPr lang="en-US"/>
        </a:p>
      </dgm:t>
    </dgm:pt>
    <dgm:pt modelId="{35110179-5788-4EDB-9588-CDD1343360A0}">
      <dgm:prSet/>
      <dgm:spPr/>
      <dgm:t>
        <a:bodyPr/>
        <a:lstStyle/>
        <a:p>
          <a:pPr rtl="0"/>
          <a:r>
            <a:rPr lang="en-US" dirty="0" smtClean="0"/>
            <a:t>Estimate length of roots  - measuring the length with a mm scale on the preoperative radiographs  </a:t>
          </a:r>
          <a:endParaRPr lang="en-US" dirty="0"/>
        </a:p>
      </dgm:t>
    </dgm:pt>
    <dgm:pt modelId="{60DF6690-8A9E-4A87-910C-093A9CDEAB3C}" type="parTrans" cxnId="{F72BEB37-4B05-4A0E-99A9-449924B3742B}">
      <dgm:prSet/>
      <dgm:spPr/>
      <dgm:t>
        <a:bodyPr/>
        <a:lstStyle/>
        <a:p>
          <a:endParaRPr lang="en-US"/>
        </a:p>
      </dgm:t>
    </dgm:pt>
    <dgm:pt modelId="{7264D616-E6F3-4B02-B273-08E1CC7C527F}" type="sibTrans" cxnId="{F72BEB37-4B05-4A0E-99A9-449924B3742B}">
      <dgm:prSet/>
      <dgm:spPr/>
      <dgm:t>
        <a:bodyPr/>
        <a:lstStyle/>
        <a:p>
          <a:endParaRPr lang="en-US"/>
        </a:p>
      </dgm:t>
    </dgm:pt>
    <dgm:pt modelId="{0A665399-D584-47D1-9D68-ECD0C7546333}">
      <dgm:prSet/>
      <dgm:spPr/>
      <dgm:t>
        <a:bodyPr/>
        <a:lstStyle/>
        <a:p>
          <a:pPr rtl="0"/>
          <a:r>
            <a:rPr lang="en-US" dirty="0" smtClean="0"/>
            <a:t>Estimate the width of the canal on the </a:t>
          </a:r>
          <a:r>
            <a:rPr lang="en-US" dirty="0" err="1" smtClean="0"/>
            <a:t>radiograghs</a:t>
          </a:r>
          <a:r>
            <a:rPr lang="en-US" dirty="0" smtClean="0"/>
            <a:t> – narrow –size 10/15, average –size 20/25, wide –size 30/35</a:t>
          </a:r>
          <a:endParaRPr lang="en-US" dirty="0"/>
        </a:p>
      </dgm:t>
    </dgm:pt>
    <dgm:pt modelId="{2C4D113E-F4C2-4E35-8D58-D4D16B031A8D}" type="parTrans" cxnId="{DE3B15BE-822A-4BBD-8406-A8EF9747BA97}">
      <dgm:prSet/>
      <dgm:spPr/>
      <dgm:t>
        <a:bodyPr/>
        <a:lstStyle/>
        <a:p>
          <a:endParaRPr lang="en-US"/>
        </a:p>
      </dgm:t>
    </dgm:pt>
    <dgm:pt modelId="{949F4568-0E60-4B38-AEAB-120B1518A34F}" type="sibTrans" cxnId="{DE3B15BE-822A-4BBD-8406-A8EF9747BA97}">
      <dgm:prSet/>
      <dgm:spPr/>
      <dgm:t>
        <a:bodyPr/>
        <a:lstStyle/>
        <a:p>
          <a:endParaRPr lang="en-US"/>
        </a:p>
      </dgm:t>
    </dgm:pt>
    <dgm:pt modelId="{CCB8E8DF-D549-4C69-8800-CC7161538B60}">
      <dgm:prSet/>
      <dgm:spPr/>
      <dgm:t>
        <a:bodyPr/>
        <a:lstStyle/>
        <a:p>
          <a:pPr rtl="0"/>
          <a:r>
            <a:rPr lang="en-US" dirty="0" smtClean="0"/>
            <a:t>Use the file selected , set a stop for WL   - take a radiograph </a:t>
          </a:r>
          <a:endParaRPr lang="en-US" dirty="0"/>
        </a:p>
      </dgm:t>
    </dgm:pt>
    <dgm:pt modelId="{215A045D-7907-456E-898C-0E8EAE634AD5}" type="parTrans" cxnId="{35D63A5D-0FEF-4D64-98EA-A0C416D38297}">
      <dgm:prSet/>
      <dgm:spPr/>
      <dgm:t>
        <a:bodyPr/>
        <a:lstStyle/>
        <a:p>
          <a:endParaRPr lang="en-US"/>
        </a:p>
      </dgm:t>
    </dgm:pt>
    <dgm:pt modelId="{FECCCFFF-41D4-4CA4-BCEA-9A628743D19D}" type="sibTrans" cxnId="{35D63A5D-0FEF-4D64-98EA-A0C416D38297}">
      <dgm:prSet/>
      <dgm:spPr/>
      <dgm:t>
        <a:bodyPr/>
        <a:lstStyle/>
        <a:p>
          <a:endParaRPr lang="en-US"/>
        </a:p>
      </dgm:t>
    </dgm:pt>
    <dgm:pt modelId="{C5F5D54E-72A4-4505-A5BC-A824E8997B73}">
      <dgm:prSet/>
      <dgm:spPr/>
      <dgm:t>
        <a:bodyPr/>
        <a:lstStyle/>
        <a:p>
          <a:pPr rtl="0"/>
          <a:r>
            <a:rPr lang="en-US" dirty="0" smtClean="0"/>
            <a:t>If file is too long / short by  more than 1mm from minor diameter, make interpolation , adjust the file &amp; retake the radiograph </a:t>
          </a:r>
          <a:endParaRPr lang="en-US" dirty="0"/>
        </a:p>
      </dgm:t>
    </dgm:pt>
    <dgm:pt modelId="{E8B9323F-0B7F-4834-B081-62B0CDEC6C61}" type="parTrans" cxnId="{F5455DB0-8622-44EE-B21C-3D6214CB94DF}">
      <dgm:prSet/>
      <dgm:spPr/>
      <dgm:t>
        <a:bodyPr/>
        <a:lstStyle/>
        <a:p>
          <a:endParaRPr lang="en-US"/>
        </a:p>
      </dgm:t>
    </dgm:pt>
    <dgm:pt modelId="{99A7AEC1-0221-4258-981E-7FC3F29C265F}" type="sibTrans" cxnId="{F5455DB0-8622-44EE-B21C-3D6214CB94DF}">
      <dgm:prSet/>
      <dgm:spPr/>
      <dgm:t>
        <a:bodyPr/>
        <a:lstStyle/>
        <a:p>
          <a:endParaRPr lang="en-US"/>
        </a:p>
      </dgm:t>
    </dgm:pt>
    <dgm:pt modelId="{4807DA2E-8309-488A-A2BA-C1521D422DC3}">
      <dgm:prSet/>
      <dgm:spPr/>
      <dgm:t>
        <a:bodyPr/>
        <a:lstStyle/>
        <a:p>
          <a:pPr rtl="0"/>
          <a:r>
            <a:rPr lang="en-US" dirty="0" smtClean="0"/>
            <a:t>If the file appears too long / short from the minor diameter by less than 1mm , make the interpolation &amp; calculate the WL</a:t>
          </a:r>
          <a:endParaRPr lang="en-US" dirty="0"/>
        </a:p>
      </dgm:t>
    </dgm:pt>
    <dgm:pt modelId="{D5C2CC7F-50F0-4636-A87B-6D1FB26D108A}" type="parTrans" cxnId="{8540ABAB-3267-4E6F-BA5A-C8F41A7DBE5C}">
      <dgm:prSet/>
      <dgm:spPr/>
      <dgm:t>
        <a:bodyPr/>
        <a:lstStyle/>
        <a:p>
          <a:endParaRPr lang="en-US"/>
        </a:p>
      </dgm:t>
    </dgm:pt>
    <dgm:pt modelId="{D900DDC5-BBE9-4F47-B3E5-D65E7281AAD5}" type="sibTrans" cxnId="{8540ABAB-3267-4E6F-BA5A-C8F41A7DBE5C}">
      <dgm:prSet/>
      <dgm:spPr/>
      <dgm:t>
        <a:bodyPr/>
        <a:lstStyle/>
        <a:p>
          <a:endParaRPr lang="en-US"/>
        </a:p>
      </dgm:t>
    </dgm:pt>
    <dgm:pt modelId="{10AFA6B6-9CF3-4584-A7B8-373B8842873B}" type="pres">
      <dgm:prSet presAssocID="{621AD6D2-D581-45DD-9BB5-915C1290D1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873DE5-DC5E-4C26-9FBB-3DCE8464D098}" type="pres">
      <dgm:prSet presAssocID="{326B0AAC-F081-4947-8D61-35958AE2A05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6B7DA-496C-4E0D-824E-F639A8154AB5}" type="pres">
      <dgm:prSet presAssocID="{9A4D7EAE-CDC4-4CA3-B73F-0A612476CF10}" presName="spacer" presStyleCnt="0"/>
      <dgm:spPr/>
    </dgm:pt>
    <dgm:pt modelId="{4BEF79DB-82C2-41C3-82DF-30EBEE8FE96B}" type="pres">
      <dgm:prSet presAssocID="{35110179-5788-4EDB-9588-CDD1343360A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BC416-7D66-4AFD-8F99-D53AA2D47A1B}" type="pres">
      <dgm:prSet presAssocID="{7264D616-E6F3-4B02-B273-08E1CC7C527F}" presName="spacer" presStyleCnt="0"/>
      <dgm:spPr/>
    </dgm:pt>
    <dgm:pt modelId="{7FD64449-D7AE-46B9-B1A6-0A554D5BAFF6}" type="pres">
      <dgm:prSet presAssocID="{0A665399-D584-47D1-9D68-ECD0C754633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A0183A-D3B9-4762-B7DA-7451BC597227}" type="pres">
      <dgm:prSet presAssocID="{949F4568-0E60-4B38-AEAB-120B1518A34F}" presName="spacer" presStyleCnt="0"/>
      <dgm:spPr/>
    </dgm:pt>
    <dgm:pt modelId="{294279A7-D9A7-438B-BE3B-969963274E54}" type="pres">
      <dgm:prSet presAssocID="{CCB8E8DF-D549-4C69-8800-CC7161538B6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0632E-2566-4FF7-B329-F2B940C03AEB}" type="pres">
      <dgm:prSet presAssocID="{FECCCFFF-41D4-4CA4-BCEA-9A628743D19D}" presName="spacer" presStyleCnt="0"/>
      <dgm:spPr/>
    </dgm:pt>
    <dgm:pt modelId="{48B8EE6F-114A-4BD2-9254-9EFF881F1618}" type="pres">
      <dgm:prSet presAssocID="{C5F5D54E-72A4-4505-A5BC-A824E8997B7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B6ADAC-D3E6-4F30-92EC-D8CFA6720F5F}" type="pres">
      <dgm:prSet presAssocID="{99A7AEC1-0221-4258-981E-7FC3F29C265F}" presName="spacer" presStyleCnt="0"/>
      <dgm:spPr/>
    </dgm:pt>
    <dgm:pt modelId="{DE4278EB-687A-4CEC-ABF9-83F7E64745AD}" type="pres">
      <dgm:prSet presAssocID="{4807DA2E-8309-488A-A2BA-C1521D422DC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5B43C3-E159-462D-BB32-D708A2A3FF93}" type="presOf" srcId="{35110179-5788-4EDB-9588-CDD1343360A0}" destId="{4BEF79DB-82C2-41C3-82DF-30EBEE8FE96B}" srcOrd="0" destOrd="0" presId="urn:microsoft.com/office/officeart/2005/8/layout/vList2"/>
    <dgm:cxn modelId="{F1378D35-F5D0-4764-B6E4-C1901B38478E}" type="presOf" srcId="{621AD6D2-D581-45DD-9BB5-915C1290D1D2}" destId="{10AFA6B6-9CF3-4584-A7B8-373B8842873B}" srcOrd="0" destOrd="0" presId="urn:microsoft.com/office/officeart/2005/8/layout/vList2"/>
    <dgm:cxn modelId="{DF54DC5B-E467-4030-9A7A-8B9F472E266A}" type="presOf" srcId="{CCB8E8DF-D549-4C69-8800-CC7161538B60}" destId="{294279A7-D9A7-438B-BE3B-969963274E54}" srcOrd="0" destOrd="0" presId="urn:microsoft.com/office/officeart/2005/8/layout/vList2"/>
    <dgm:cxn modelId="{5D492E3C-51AA-4479-869A-0ABE2FB24BAA}" type="presOf" srcId="{4807DA2E-8309-488A-A2BA-C1521D422DC3}" destId="{DE4278EB-687A-4CEC-ABF9-83F7E64745AD}" srcOrd="0" destOrd="0" presId="urn:microsoft.com/office/officeart/2005/8/layout/vList2"/>
    <dgm:cxn modelId="{F5455DB0-8622-44EE-B21C-3D6214CB94DF}" srcId="{621AD6D2-D581-45DD-9BB5-915C1290D1D2}" destId="{C5F5D54E-72A4-4505-A5BC-A824E8997B73}" srcOrd="4" destOrd="0" parTransId="{E8B9323F-0B7F-4834-B081-62B0CDEC6C61}" sibTransId="{99A7AEC1-0221-4258-981E-7FC3F29C265F}"/>
    <dgm:cxn modelId="{4E408900-8783-4ECF-87C6-5476956A9B9A}" type="presOf" srcId="{C5F5D54E-72A4-4505-A5BC-A824E8997B73}" destId="{48B8EE6F-114A-4BD2-9254-9EFF881F1618}" srcOrd="0" destOrd="0" presId="urn:microsoft.com/office/officeart/2005/8/layout/vList2"/>
    <dgm:cxn modelId="{35D63A5D-0FEF-4D64-98EA-A0C416D38297}" srcId="{621AD6D2-D581-45DD-9BB5-915C1290D1D2}" destId="{CCB8E8DF-D549-4C69-8800-CC7161538B60}" srcOrd="3" destOrd="0" parTransId="{215A045D-7907-456E-898C-0E8EAE634AD5}" sibTransId="{FECCCFFF-41D4-4CA4-BCEA-9A628743D19D}"/>
    <dgm:cxn modelId="{DE3B15BE-822A-4BBD-8406-A8EF9747BA97}" srcId="{621AD6D2-D581-45DD-9BB5-915C1290D1D2}" destId="{0A665399-D584-47D1-9D68-ECD0C7546333}" srcOrd="2" destOrd="0" parTransId="{2C4D113E-F4C2-4E35-8D58-D4D16B031A8D}" sibTransId="{949F4568-0E60-4B38-AEAB-120B1518A34F}"/>
    <dgm:cxn modelId="{690201AF-A667-4CED-B297-E1DA11F0C1EF}" srcId="{621AD6D2-D581-45DD-9BB5-915C1290D1D2}" destId="{326B0AAC-F081-4947-8D61-35958AE2A054}" srcOrd="0" destOrd="0" parTransId="{74CE1A79-B3BC-4F5C-90A5-EF34F1110EE3}" sibTransId="{9A4D7EAE-CDC4-4CA3-B73F-0A612476CF10}"/>
    <dgm:cxn modelId="{F72BEB37-4B05-4A0E-99A9-449924B3742B}" srcId="{621AD6D2-D581-45DD-9BB5-915C1290D1D2}" destId="{35110179-5788-4EDB-9588-CDD1343360A0}" srcOrd="1" destOrd="0" parTransId="{60DF6690-8A9E-4A87-910C-093A9CDEAB3C}" sibTransId="{7264D616-E6F3-4B02-B273-08E1CC7C527F}"/>
    <dgm:cxn modelId="{B8D6E5A7-C68A-43F8-828C-CA311D3C38AC}" type="presOf" srcId="{326B0AAC-F081-4947-8D61-35958AE2A054}" destId="{25873DE5-DC5E-4C26-9FBB-3DCE8464D098}" srcOrd="0" destOrd="0" presId="urn:microsoft.com/office/officeart/2005/8/layout/vList2"/>
    <dgm:cxn modelId="{8540ABAB-3267-4E6F-BA5A-C8F41A7DBE5C}" srcId="{621AD6D2-D581-45DD-9BB5-915C1290D1D2}" destId="{4807DA2E-8309-488A-A2BA-C1521D422DC3}" srcOrd="5" destOrd="0" parTransId="{D5C2CC7F-50F0-4636-A87B-6D1FB26D108A}" sibTransId="{D900DDC5-BBE9-4F47-B3E5-D65E7281AAD5}"/>
    <dgm:cxn modelId="{B4741BDF-11EA-4FFD-90F1-0D956E12B377}" type="presOf" srcId="{0A665399-D584-47D1-9D68-ECD0C7546333}" destId="{7FD64449-D7AE-46B9-B1A6-0A554D5BAFF6}" srcOrd="0" destOrd="0" presId="urn:microsoft.com/office/officeart/2005/8/layout/vList2"/>
    <dgm:cxn modelId="{7863F729-B9D7-4CC6-B093-33664184818C}" type="presParOf" srcId="{10AFA6B6-9CF3-4584-A7B8-373B8842873B}" destId="{25873DE5-DC5E-4C26-9FBB-3DCE8464D098}" srcOrd="0" destOrd="0" presId="urn:microsoft.com/office/officeart/2005/8/layout/vList2"/>
    <dgm:cxn modelId="{731C99D7-E2D4-4A26-8CBC-0DAD55F9EB29}" type="presParOf" srcId="{10AFA6B6-9CF3-4584-A7B8-373B8842873B}" destId="{B4E6B7DA-496C-4E0D-824E-F639A8154AB5}" srcOrd="1" destOrd="0" presId="urn:microsoft.com/office/officeart/2005/8/layout/vList2"/>
    <dgm:cxn modelId="{B7AE81B9-C8FC-40B1-9EB5-8DF79A5D6E8A}" type="presParOf" srcId="{10AFA6B6-9CF3-4584-A7B8-373B8842873B}" destId="{4BEF79DB-82C2-41C3-82DF-30EBEE8FE96B}" srcOrd="2" destOrd="0" presId="urn:microsoft.com/office/officeart/2005/8/layout/vList2"/>
    <dgm:cxn modelId="{3D6A168B-85B3-4D6D-ACBA-00B28FB428B7}" type="presParOf" srcId="{10AFA6B6-9CF3-4584-A7B8-373B8842873B}" destId="{276BC416-7D66-4AFD-8F99-D53AA2D47A1B}" srcOrd="3" destOrd="0" presId="urn:microsoft.com/office/officeart/2005/8/layout/vList2"/>
    <dgm:cxn modelId="{E2AD58B7-6DA9-42DC-8CE0-30654FAA603C}" type="presParOf" srcId="{10AFA6B6-9CF3-4584-A7B8-373B8842873B}" destId="{7FD64449-D7AE-46B9-B1A6-0A554D5BAFF6}" srcOrd="4" destOrd="0" presId="urn:microsoft.com/office/officeart/2005/8/layout/vList2"/>
    <dgm:cxn modelId="{54D93CCD-A160-408F-8922-B372A64F6D26}" type="presParOf" srcId="{10AFA6B6-9CF3-4584-A7B8-373B8842873B}" destId="{7DA0183A-D3B9-4762-B7DA-7451BC597227}" srcOrd="5" destOrd="0" presId="urn:microsoft.com/office/officeart/2005/8/layout/vList2"/>
    <dgm:cxn modelId="{366C2712-CD16-4581-8EAA-91259D7A2EF0}" type="presParOf" srcId="{10AFA6B6-9CF3-4584-A7B8-373B8842873B}" destId="{294279A7-D9A7-438B-BE3B-969963274E54}" srcOrd="6" destOrd="0" presId="urn:microsoft.com/office/officeart/2005/8/layout/vList2"/>
    <dgm:cxn modelId="{72DE2FA6-72B5-4420-AA22-D3ECB5012AA3}" type="presParOf" srcId="{10AFA6B6-9CF3-4584-A7B8-373B8842873B}" destId="{CFB0632E-2566-4FF7-B329-F2B940C03AEB}" srcOrd="7" destOrd="0" presId="urn:microsoft.com/office/officeart/2005/8/layout/vList2"/>
    <dgm:cxn modelId="{C6220342-8832-47BA-A255-EEF4CB75B464}" type="presParOf" srcId="{10AFA6B6-9CF3-4584-A7B8-373B8842873B}" destId="{48B8EE6F-114A-4BD2-9254-9EFF881F1618}" srcOrd="8" destOrd="0" presId="urn:microsoft.com/office/officeart/2005/8/layout/vList2"/>
    <dgm:cxn modelId="{CFB99A5F-A891-44ED-8567-0D822833492D}" type="presParOf" srcId="{10AFA6B6-9CF3-4584-A7B8-373B8842873B}" destId="{EEB6ADAC-D3E6-4F30-92EC-D8CFA6720F5F}" srcOrd="9" destOrd="0" presId="urn:microsoft.com/office/officeart/2005/8/layout/vList2"/>
    <dgm:cxn modelId="{D0B47384-0AD7-495E-AF32-9F3FE1F55426}" type="presParOf" srcId="{10AFA6B6-9CF3-4584-A7B8-373B8842873B}" destId="{DE4278EB-687A-4CEC-ABF9-83F7E64745AD}" srcOrd="10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2A1ECC2-B30C-4C0E-BEFA-17A79C492B46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5EFEAE-3113-4181-9C9A-507EE01AB3A5}">
      <dgm:prSet/>
      <dgm:spPr/>
      <dgm:t>
        <a:bodyPr/>
        <a:lstStyle/>
        <a:p>
          <a:pPr rtl="0"/>
          <a:r>
            <a:rPr lang="en-US" dirty="0" smtClean="0"/>
            <a:t>A 10mm steel pin is fixed to labial surface of tooth with utility wax in position parallel to its long axis before radiograph obtained.</a:t>
          </a:r>
          <a:endParaRPr lang="en-US" dirty="0"/>
        </a:p>
      </dgm:t>
    </dgm:pt>
    <dgm:pt modelId="{7276557D-CE8E-4D42-821C-D9CD589ED163}" type="parTrans" cxnId="{F504F0E5-6041-4253-8A4B-37FBE6464D7F}">
      <dgm:prSet/>
      <dgm:spPr/>
      <dgm:t>
        <a:bodyPr/>
        <a:lstStyle/>
        <a:p>
          <a:endParaRPr lang="en-US"/>
        </a:p>
      </dgm:t>
    </dgm:pt>
    <dgm:pt modelId="{026DC4CF-C85E-4C3D-ADEF-90FC4C24ADF7}" type="sibTrans" cxnId="{F504F0E5-6041-4253-8A4B-37FBE6464D7F}">
      <dgm:prSet/>
      <dgm:spPr/>
      <dgm:t>
        <a:bodyPr/>
        <a:lstStyle/>
        <a:p>
          <a:endParaRPr lang="en-US"/>
        </a:p>
      </dgm:t>
    </dgm:pt>
    <dgm:pt modelId="{8F5AE952-0A09-4B48-BA77-EA22BC3559CB}">
      <dgm:prSet/>
      <dgm:spPr/>
      <dgm:t>
        <a:bodyPr/>
        <a:lstStyle/>
        <a:p>
          <a:pPr rtl="0"/>
          <a:r>
            <a:rPr lang="en-US" dirty="0" smtClean="0"/>
            <a:t>Radiograph  is then carried to gauge that indicates tooth length.</a:t>
          </a:r>
          <a:endParaRPr lang="en-US" dirty="0"/>
        </a:p>
      </dgm:t>
    </dgm:pt>
    <dgm:pt modelId="{B36BED9A-7ECB-4F6B-97D9-B087610F4AF0}" type="parTrans" cxnId="{BAB108CB-479C-485C-B473-96C8552216EB}">
      <dgm:prSet/>
      <dgm:spPr/>
      <dgm:t>
        <a:bodyPr/>
        <a:lstStyle/>
        <a:p>
          <a:endParaRPr lang="en-US"/>
        </a:p>
      </dgm:t>
    </dgm:pt>
    <dgm:pt modelId="{6F4BDA8E-0A09-40AB-8CB1-3510B272D5B7}" type="sibTrans" cxnId="{BAB108CB-479C-485C-B473-96C8552216EB}">
      <dgm:prSet/>
      <dgm:spPr/>
      <dgm:t>
        <a:bodyPr/>
        <a:lstStyle/>
        <a:p>
          <a:endParaRPr lang="en-US"/>
        </a:p>
      </dgm:t>
    </dgm:pt>
    <dgm:pt modelId="{21423BAF-99E5-4EEB-A6A3-2B9A332B301E}">
      <dgm:prSet/>
      <dgm:spPr/>
      <dgm:t>
        <a:bodyPr/>
        <a:lstStyle/>
        <a:p>
          <a:pPr rtl="0"/>
          <a:r>
            <a:rPr lang="en-US" dirty="0" smtClean="0"/>
            <a:t>Generally presents lengths greater than real length of  teeth.</a:t>
          </a:r>
          <a:endParaRPr lang="en-US" dirty="0"/>
        </a:p>
      </dgm:t>
    </dgm:pt>
    <dgm:pt modelId="{6ABE2703-B088-4384-BC78-3FB63D3E2D61}" type="parTrans" cxnId="{5AE113D3-8CFF-480F-9F59-FC87D9B39A53}">
      <dgm:prSet/>
      <dgm:spPr/>
      <dgm:t>
        <a:bodyPr/>
        <a:lstStyle/>
        <a:p>
          <a:endParaRPr lang="en-US"/>
        </a:p>
      </dgm:t>
    </dgm:pt>
    <dgm:pt modelId="{964D1AE0-5C7C-4780-A867-7DD3A1814CA6}" type="sibTrans" cxnId="{5AE113D3-8CFF-480F-9F59-FC87D9B39A53}">
      <dgm:prSet/>
      <dgm:spPr/>
      <dgm:t>
        <a:bodyPr/>
        <a:lstStyle/>
        <a:p>
          <a:endParaRPr lang="en-US"/>
        </a:p>
      </dgm:t>
    </dgm:pt>
    <dgm:pt modelId="{E10C1D2C-C760-495F-B0A4-D9DF37CEBEBC}" type="pres">
      <dgm:prSet presAssocID="{72A1ECC2-B30C-4C0E-BEFA-17A79C492B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F726DC-3E50-4F6D-8D31-3C53901970BF}" type="pres">
      <dgm:prSet presAssocID="{A85EFEAE-3113-4181-9C9A-507EE01AB3A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EFBC-4F1E-433E-A40E-33EFAE7B05DD}" type="pres">
      <dgm:prSet presAssocID="{026DC4CF-C85E-4C3D-ADEF-90FC4C24ADF7}" presName="spacer" presStyleCnt="0"/>
      <dgm:spPr/>
    </dgm:pt>
    <dgm:pt modelId="{2FDA4046-9350-4C34-896A-8397EA0296EF}" type="pres">
      <dgm:prSet presAssocID="{8F5AE952-0A09-4B48-BA77-EA22BC3559C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9F6FD-A691-45AB-8242-6A2BA5509716}" type="pres">
      <dgm:prSet presAssocID="{6F4BDA8E-0A09-40AB-8CB1-3510B272D5B7}" presName="spacer" presStyleCnt="0"/>
      <dgm:spPr/>
    </dgm:pt>
    <dgm:pt modelId="{29E0C3C9-722B-46E3-B290-7E3DA871BE73}" type="pres">
      <dgm:prSet presAssocID="{21423BAF-99E5-4EEB-A6A3-2B9A332B301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BF6AAF-E386-477C-A647-1808E43070E0}" type="presOf" srcId="{8F5AE952-0A09-4B48-BA77-EA22BC3559CB}" destId="{2FDA4046-9350-4C34-896A-8397EA0296EF}" srcOrd="0" destOrd="0" presId="urn:microsoft.com/office/officeart/2005/8/layout/vList2"/>
    <dgm:cxn modelId="{DB00EB0A-F0E7-4D4A-B732-4834F238DD39}" type="presOf" srcId="{72A1ECC2-B30C-4C0E-BEFA-17A79C492B46}" destId="{E10C1D2C-C760-495F-B0A4-D9DF37CEBEBC}" srcOrd="0" destOrd="0" presId="urn:microsoft.com/office/officeart/2005/8/layout/vList2"/>
    <dgm:cxn modelId="{C5F2FC7D-B4DE-4D0F-8482-24196487D832}" type="presOf" srcId="{A85EFEAE-3113-4181-9C9A-507EE01AB3A5}" destId="{11F726DC-3E50-4F6D-8D31-3C53901970BF}" srcOrd="0" destOrd="0" presId="urn:microsoft.com/office/officeart/2005/8/layout/vList2"/>
    <dgm:cxn modelId="{5AE113D3-8CFF-480F-9F59-FC87D9B39A53}" srcId="{72A1ECC2-B30C-4C0E-BEFA-17A79C492B46}" destId="{21423BAF-99E5-4EEB-A6A3-2B9A332B301E}" srcOrd="2" destOrd="0" parTransId="{6ABE2703-B088-4384-BC78-3FB63D3E2D61}" sibTransId="{964D1AE0-5C7C-4780-A867-7DD3A1814CA6}"/>
    <dgm:cxn modelId="{F504F0E5-6041-4253-8A4B-37FBE6464D7F}" srcId="{72A1ECC2-B30C-4C0E-BEFA-17A79C492B46}" destId="{A85EFEAE-3113-4181-9C9A-507EE01AB3A5}" srcOrd="0" destOrd="0" parTransId="{7276557D-CE8E-4D42-821C-D9CD589ED163}" sibTransId="{026DC4CF-C85E-4C3D-ADEF-90FC4C24ADF7}"/>
    <dgm:cxn modelId="{BAB108CB-479C-485C-B473-96C8552216EB}" srcId="{72A1ECC2-B30C-4C0E-BEFA-17A79C492B46}" destId="{8F5AE952-0A09-4B48-BA77-EA22BC3559CB}" srcOrd="1" destOrd="0" parTransId="{B36BED9A-7ECB-4F6B-97D9-B087610F4AF0}" sibTransId="{6F4BDA8E-0A09-40AB-8CB1-3510B272D5B7}"/>
    <dgm:cxn modelId="{1D017642-4B1C-443A-B14F-E0349132CAD7}" type="presOf" srcId="{21423BAF-99E5-4EEB-A6A3-2B9A332B301E}" destId="{29E0C3C9-722B-46E3-B290-7E3DA871BE73}" srcOrd="0" destOrd="0" presId="urn:microsoft.com/office/officeart/2005/8/layout/vList2"/>
    <dgm:cxn modelId="{471D27AE-7A92-4231-B0A5-8614DC403AF8}" type="presParOf" srcId="{E10C1D2C-C760-495F-B0A4-D9DF37CEBEBC}" destId="{11F726DC-3E50-4F6D-8D31-3C53901970BF}" srcOrd="0" destOrd="0" presId="urn:microsoft.com/office/officeart/2005/8/layout/vList2"/>
    <dgm:cxn modelId="{903971F9-2861-404A-9EC5-4639A2DBC581}" type="presParOf" srcId="{E10C1D2C-C760-495F-B0A4-D9DF37CEBEBC}" destId="{F59EEFBC-4F1E-433E-A40E-33EFAE7B05DD}" srcOrd="1" destOrd="0" presId="urn:microsoft.com/office/officeart/2005/8/layout/vList2"/>
    <dgm:cxn modelId="{2C80137E-4DC5-4A0D-A4F1-9A09F45E3FE9}" type="presParOf" srcId="{E10C1D2C-C760-495F-B0A4-D9DF37CEBEBC}" destId="{2FDA4046-9350-4C34-896A-8397EA0296EF}" srcOrd="2" destOrd="0" presId="urn:microsoft.com/office/officeart/2005/8/layout/vList2"/>
    <dgm:cxn modelId="{D5A05042-AD2E-452E-A7E2-531AC3776902}" type="presParOf" srcId="{E10C1D2C-C760-495F-B0A4-D9DF37CEBEBC}" destId="{3619F6FD-A691-45AB-8242-6A2BA5509716}" srcOrd="3" destOrd="0" presId="urn:microsoft.com/office/officeart/2005/8/layout/vList2"/>
    <dgm:cxn modelId="{7DB7D171-DA6F-4CE4-B517-ABC99D7CF72E}" type="presParOf" srcId="{E10C1D2C-C760-495F-B0A4-D9DF37CEBEBC}" destId="{29E0C3C9-722B-46E3-B290-7E3DA871BE73}" srcOrd="4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18DF9A3-733D-41D3-9A28-C764D0A6A41B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E3225701-05DB-45A1-83D5-09FABB1C9930}">
      <dgm:prSet/>
      <dgm:spPr/>
      <dgm:t>
        <a:bodyPr/>
        <a:lstStyle/>
        <a:p>
          <a:pPr rtl="0"/>
          <a:r>
            <a:rPr lang="en-US" dirty="0" smtClean="0"/>
            <a:t>Uses a flat imaging plate containing  phosphor granules that fluorescence when exposed to ionizing radiation</a:t>
          </a:r>
          <a:endParaRPr lang="en-US" dirty="0"/>
        </a:p>
      </dgm:t>
    </dgm:pt>
    <dgm:pt modelId="{4260BE19-F305-4C17-B377-6F8ADAE74D52}" type="parTrans" cxnId="{5F3B8F7C-C482-4C19-BFA0-840E0EC377CB}">
      <dgm:prSet/>
      <dgm:spPr/>
      <dgm:t>
        <a:bodyPr/>
        <a:lstStyle/>
        <a:p>
          <a:endParaRPr lang="en-US"/>
        </a:p>
      </dgm:t>
    </dgm:pt>
    <dgm:pt modelId="{244A8694-7E0D-4C60-B4A2-C42EA2FDCDEE}" type="sibTrans" cxnId="{5F3B8F7C-C482-4C19-BFA0-840E0EC377CB}">
      <dgm:prSet/>
      <dgm:spPr/>
      <dgm:t>
        <a:bodyPr/>
        <a:lstStyle/>
        <a:p>
          <a:endParaRPr lang="en-US"/>
        </a:p>
      </dgm:t>
    </dgm:pt>
    <dgm:pt modelId="{71541080-A63F-4743-B973-B8D91246C44E}">
      <dgm:prSet/>
      <dgm:spPr/>
      <dgm:t>
        <a:bodyPr/>
        <a:lstStyle/>
        <a:p>
          <a:pPr rtl="0"/>
          <a:r>
            <a:rPr lang="en-US" dirty="0" smtClean="0"/>
            <a:t>50% of latent energy is stored  in image plate until image is read by scanner  </a:t>
          </a:r>
          <a:endParaRPr lang="en-US" dirty="0"/>
        </a:p>
      </dgm:t>
    </dgm:pt>
    <dgm:pt modelId="{A08D88B8-B67F-4AFC-952D-30AB7D9E654B}" type="parTrans" cxnId="{7B61E418-BB10-42D7-BAD0-D10918A3E6D1}">
      <dgm:prSet/>
      <dgm:spPr/>
      <dgm:t>
        <a:bodyPr/>
        <a:lstStyle/>
        <a:p>
          <a:endParaRPr lang="en-US"/>
        </a:p>
      </dgm:t>
    </dgm:pt>
    <dgm:pt modelId="{1FCFB2A5-F34E-4EA4-874C-DE18B91F0E9A}" type="sibTrans" cxnId="{7B61E418-BB10-42D7-BAD0-D10918A3E6D1}">
      <dgm:prSet/>
      <dgm:spPr/>
      <dgm:t>
        <a:bodyPr/>
        <a:lstStyle/>
        <a:p>
          <a:endParaRPr lang="en-US"/>
        </a:p>
      </dgm:t>
    </dgm:pt>
    <dgm:pt modelId="{E3A149EC-6486-4A99-8141-74635A06B49D}" type="pres">
      <dgm:prSet presAssocID="{618DF9A3-733D-41D3-9A28-C764D0A6A4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4D52B8-61A6-43E0-BB74-2A551C6D9AB0}" type="pres">
      <dgm:prSet presAssocID="{E3225701-05DB-45A1-83D5-09FABB1C9930}" presName="parentText" presStyleLbl="node1" presStyleIdx="0" presStyleCnt="2" custLinFactNeighborY="-19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884EA-4522-40F2-A3A2-2B933FB7AEC4}" type="pres">
      <dgm:prSet presAssocID="{244A8694-7E0D-4C60-B4A2-C42EA2FDCDEE}" presName="spacer" presStyleCnt="0"/>
      <dgm:spPr/>
    </dgm:pt>
    <dgm:pt modelId="{2B38FFF0-7FA3-4E08-899D-2599AC5D6448}" type="pres">
      <dgm:prSet presAssocID="{71541080-A63F-4743-B973-B8D91246C44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61E418-BB10-42D7-BAD0-D10918A3E6D1}" srcId="{618DF9A3-733D-41D3-9A28-C764D0A6A41B}" destId="{71541080-A63F-4743-B973-B8D91246C44E}" srcOrd="1" destOrd="0" parTransId="{A08D88B8-B67F-4AFC-952D-30AB7D9E654B}" sibTransId="{1FCFB2A5-F34E-4EA4-874C-DE18B91F0E9A}"/>
    <dgm:cxn modelId="{59A92E61-0517-4D73-B950-B732C00781E5}" type="presOf" srcId="{618DF9A3-733D-41D3-9A28-C764D0A6A41B}" destId="{E3A149EC-6486-4A99-8141-74635A06B49D}" srcOrd="0" destOrd="0" presId="urn:microsoft.com/office/officeart/2005/8/layout/vList2"/>
    <dgm:cxn modelId="{ACDD482E-40CE-4D2E-9AEC-61C689FE80C9}" type="presOf" srcId="{E3225701-05DB-45A1-83D5-09FABB1C9930}" destId="{044D52B8-61A6-43E0-BB74-2A551C6D9AB0}" srcOrd="0" destOrd="0" presId="urn:microsoft.com/office/officeart/2005/8/layout/vList2"/>
    <dgm:cxn modelId="{C5BA5C99-2977-4051-A000-E9F72B9F1A0B}" type="presOf" srcId="{71541080-A63F-4743-B973-B8D91246C44E}" destId="{2B38FFF0-7FA3-4E08-899D-2599AC5D6448}" srcOrd="0" destOrd="0" presId="urn:microsoft.com/office/officeart/2005/8/layout/vList2"/>
    <dgm:cxn modelId="{5F3B8F7C-C482-4C19-BFA0-840E0EC377CB}" srcId="{618DF9A3-733D-41D3-9A28-C764D0A6A41B}" destId="{E3225701-05DB-45A1-83D5-09FABB1C9930}" srcOrd="0" destOrd="0" parTransId="{4260BE19-F305-4C17-B377-6F8ADAE74D52}" sibTransId="{244A8694-7E0D-4C60-B4A2-C42EA2FDCDEE}"/>
    <dgm:cxn modelId="{4A312A22-CE7B-40A9-A11E-C89E01E300B7}" type="presParOf" srcId="{E3A149EC-6486-4A99-8141-74635A06B49D}" destId="{044D52B8-61A6-43E0-BB74-2A551C6D9AB0}" srcOrd="0" destOrd="0" presId="urn:microsoft.com/office/officeart/2005/8/layout/vList2"/>
    <dgm:cxn modelId="{593C8B89-C68F-48C3-9DC8-96BBA0DDBD6B}" type="presParOf" srcId="{E3A149EC-6486-4A99-8141-74635A06B49D}" destId="{12A884EA-4522-40F2-A3A2-2B933FB7AEC4}" srcOrd="1" destOrd="0" presId="urn:microsoft.com/office/officeart/2005/8/layout/vList2"/>
    <dgm:cxn modelId="{63F7883C-9FC4-452C-9EE6-5567D9E62C3B}" type="presParOf" srcId="{E3A149EC-6486-4A99-8141-74635A06B49D}" destId="{2B38FFF0-7FA3-4E08-899D-2599AC5D6448}" srcOrd="2" destOrd="0" presId="urn:microsoft.com/office/officeart/2005/8/layout/vList2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8305F89-BEC6-4FB9-B09E-BA404210728F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607F16-6321-408A-96B1-BCE0D5838FB0}">
      <dgm:prSet/>
      <dgm:spPr/>
      <dgm:t>
        <a:bodyPr/>
        <a:lstStyle/>
        <a:p>
          <a:pPr rtl="0"/>
          <a:r>
            <a:rPr lang="en-US" dirty="0" smtClean="0"/>
            <a:t>Sensor is similar  in size &amp; thickness to dental film </a:t>
          </a:r>
          <a:endParaRPr lang="en-US" dirty="0"/>
        </a:p>
      </dgm:t>
    </dgm:pt>
    <dgm:pt modelId="{D59E2FE8-0384-4914-9947-86A658F4F0AA}" type="parTrans" cxnId="{AE19724E-4B82-43C6-92CF-CFE2257A31F1}">
      <dgm:prSet/>
      <dgm:spPr/>
      <dgm:t>
        <a:bodyPr/>
        <a:lstStyle/>
        <a:p>
          <a:endParaRPr lang="en-US"/>
        </a:p>
      </dgm:t>
    </dgm:pt>
    <dgm:pt modelId="{607FDD05-7759-4965-B754-44D0481B8843}" type="sibTrans" cxnId="{AE19724E-4B82-43C6-92CF-CFE2257A31F1}">
      <dgm:prSet/>
      <dgm:spPr/>
      <dgm:t>
        <a:bodyPr/>
        <a:lstStyle/>
        <a:p>
          <a:endParaRPr lang="en-US"/>
        </a:p>
      </dgm:t>
    </dgm:pt>
    <dgm:pt modelId="{2206B22E-7574-4954-B704-380CE5F970DC}">
      <dgm:prSet/>
      <dgm:spPr/>
      <dgm:t>
        <a:bodyPr/>
        <a:lstStyle/>
        <a:p>
          <a:pPr algn="l" rtl="0"/>
          <a:r>
            <a:rPr lang="en-US" dirty="0" smtClean="0"/>
            <a:t>Image cab be stored &amp; enhanced </a:t>
          </a:r>
          <a:endParaRPr lang="en-US" dirty="0"/>
        </a:p>
      </dgm:t>
    </dgm:pt>
    <dgm:pt modelId="{266D2717-533B-4669-85F0-AE892DCFD26A}" type="parTrans" cxnId="{229EBEE5-F722-4868-86CE-C8201B5B5E3E}">
      <dgm:prSet/>
      <dgm:spPr/>
      <dgm:t>
        <a:bodyPr/>
        <a:lstStyle/>
        <a:p>
          <a:endParaRPr lang="en-US"/>
        </a:p>
      </dgm:t>
    </dgm:pt>
    <dgm:pt modelId="{8DDEE4DB-886D-45BB-8945-417E6E1A3167}" type="sibTrans" cxnId="{229EBEE5-F722-4868-86CE-C8201B5B5E3E}">
      <dgm:prSet/>
      <dgm:spPr/>
      <dgm:t>
        <a:bodyPr/>
        <a:lstStyle/>
        <a:p>
          <a:endParaRPr lang="en-US"/>
        </a:p>
      </dgm:t>
    </dgm:pt>
    <dgm:pt modelId="{355114DD-1F97-45ED-8DF8-552A8A47F513}" type="pres">
      <dgm:prSet presAssocID="{18305F89-BEC6-4FB9-B09E-BA40421072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3DBDF1-B478-47E0-83A2-133482ABC541}" type="pres">
      <dgm:prSet presAssocID="{D0607F16-6321-408A-96B1-BCE0D5838FB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EEE0-F90D-4DA0-9C4E-5EDF5A343E5E}" type="pres">
      <dgm:prSet presAssocID="{607FDD05-7759-4965-B754-44D0481B8843}" presName="sibTrans" presStyleLbl="sibTrans2D1" presStyleIdx="0" presStyleCnt="1"/>
      <dgm:spPr/>
      <dgm:t>
        <a:bodyPr/>
        <a:lstStyle/>
        <a:p>
          <a:endParaRPr lang="en-US"/>
        </a:p>
      </dgm:t>
    </dgm:pt>
    <dgm:pt modelId="{087709AD-2803-450E-B8CB-285D8506B972}" type="pres">
      <dgm:prSet presAssocID="{607FDD05-7759-4965-B754-44D0481B8843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0B7AB76C-CCD0-4830-BADE-6E6EA4E065DE}" type="pres">
      <dgm:prSet presAssocID="{2206B22E-7574-4954-B704-380CE5F970D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F3322D-72C6-4BB9-ADDB-F01DA2ACCBAC}" type="presOf" srcId="{2206B22E-7574-4954-B704-380CE5F970DC}" destId="{0B7AB76C-CCD0-4830-BADE-6E6EA4E065DE}" srcOrd="0" destOrd="0" presId="urn:microsoft.com/office/officeart/2005/8/layout/process1"/>
    <dgm:cxn modelId="{0FBDF4DE-8B72-4D46-AF20-7FDBFF84ECFA}" type="presOf" srcId="{18305F89-BEC6-4FB9-B09E-BA404210728F}" destId="{355114DD-1F97-45ED-8DF8-552A8A47F513}" srcOrd="0" destOrd="0" presId="urn:microsoft.com/office/officeart/2005/8/layout/process1"/>
    <dgm:cxn modelId="{86498967-1B13-4AC2-8681-9C41851E8A4F}" type="presOf" srcId="{D0607F16-6321-408A-96B1-BCE0D5838FB0}" destId="{E83DBDF1-B478-47E0-83A2-133482ABC541}" srcOrd="0" destOrd="0" presId="urn:microsoft.com/office/officeart/2005/8/layout/process1"/>
    <dgm:cxn modelId="{AE19724E-4B82-43C6-92CF-CFE2257A31F1}" srcId="{18305F89-BEC6-4FB9-B09E-BA404210728F}" destId="{D0607F16-6321-408A-96B1-BCE0D5838FB0}" srcOrd="0" destOrd="0" parTransId="{D59E2FE8-0384-4914-9947-86A658F4F0AA}" sibTransId="{607FDD05-7759-4965-B754-44D0481B8843}"/>
    <dgm:cxn modelId="{229EBEE5-F722-4868-86CE-C8201B5B5E3E}" srcId="{18305F89-BEC6-4FB9-B09E-BA404210728F}" destId="{2206B22E-7574-4954-B704-380CE5F970DC}" srcOrd="1" destOrd="0" parTransId="{266D2717-533B-4669-85F0-AE892DCFD26A}" sibTransId="{8DDEE4DB-886D-45BB-8945-417E6E1A3167}"/>
    <dgm:cxn modelId="{586A4F0A-91EE-472C-A985-2F603979D00F}" type="presOf" srcId="{607FDD05-7759-4965-B754-44D0481B8843}" destId="{087709AD-2803-450E-B8CB-285D8506B972}" srcOrd="1" destOrd="0" presId="urn:microsoft.com/office/officeart/2005/8/layout/process1"/>
    <dgm:cxn modelId="{E618906C-67D7-4D64-9BB8-0C13FA602FE4}" type="presOf" srcId="{607FDD05-7759-4965-B754-44D0481B8843}" destId="{B7ADEEE0-F90D-4DA0-9C4E-5EDF5A343E5E}" srcOrd="0" destOrd="0" presId="urn:microsoft.com/office/officeart/2005/8/layout/process1"/>
    <dgm:cxn modelId="{BCA0A66F-A035-40A6-8EDF-825ABDE4A812}" type="presParOf" srcId="{355114DD-1F97-45ED-8DF8-552A8A47F513}" destId="{E83DBDF1-B478-47E0-83A2-133482ABC541}" srcOrd="0" destOrd="0" presId="urn:microsoft.com/office/officeart/2005/8/layout/process1"/>
    <dgm:cxn modelId="{2C0794A2-DEC7-4092-AE5B-3B8598411902}" type="presParOf" srcId="{355114DD-1F97-45ED-8DF8-552A8A47F513}" destId="{B7ADEEE0-F90D-4DA0-9C4E-5EDF5A343E5E}" srcOrd="1" destOrd="0" presId="urn:microsoft.com/office/officeart/2005/8/layout/process1"/>
    <dgm:cxn modelId="{4110B298-21B8-400E-84AB-F046737D2CCE}" type="presParOf" srcId="{B7ADEEE0-F90D-4DA0-9C4E-5EDF5A343E5E}" destId="{087709AD-2803-450E-B8CB-285D8506B972}" srcOrd="0" destOrd="0" presId="urn:microsoft.com/office/officeart/2005/8/layout/process1"/>
    <dgm:cxn modelId="{9463129E-95DD-49AD-8FC1-86DAFB448147}" type="presParOf" srcId="{355114DD-1F97-45ED-8DF8-552A8A47F513}" destId="{0B7AB76C-CCD0-4830-BADE-6E6EA4E065DE}" srcOrd="2" destOrd="0" presId="urn:microsoft.com/office/officeart/2005/8/layout/process1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FDC8C05-CFAF-490F-A8EB-768CF52E26B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09912-5814-4673-8262-A4D3D1D032B2}">
      <dgm:prSet/>
      <dgm:spPr/>
      <dgm:t>
        <a:bodyPr/>
        <a:lstStyle/>
        <a:p>
          <a:pPr rtl="0"/>
          <a:r>
            <a:rPr lang="en-US" dirty="0" smtClean="0"/>
            <a:t>Technique – image is recorded on a aluminum plate coated with a layer of selenium particles </a:t>
          </a:r>
          <a:endParaRPr lang="en-US" dirty="0"/>
        </a:p>
      </dgm:t>
    </dgm:pt>
    <dgm:pt modelId="{2C1AFC70-3912-4D56-A91B-BF699E479302}" type="parTrans" cxnId="{C348A543-C15E-49AF-AD08-EA2067BA5F7A}">
      <dgm:prSet/>
      <dgm:spPr/>
      <dgm:t>
        <a:bodyPr/>
        <a:lstStyle/>
        <a:p>
          <a:endParaRPr lang="en-US"/>
        </a:p>
      </dgm:t>
    </dgm:pt>
    <dgm:pt modelId="{3FE607F3-EF4A-4CC0-838F-3CF85CAE3984}" type="sibTrans" cxnId="{C348A543-C15E-49AF-AD08-EA2067BA5F7A}">
      <dgm:prSet/>
      <dgm:spPr/>
      <dgm:t>
        <a:bodyPr/>
        <a:lstStyle/>
        <a:p>
          <a:endParaRPr lang="en-US"/>
        </a:p>
      </dgm:t>
    </dgm:pt>
    <dgm:pt modelId="{BE2E805D-9EA2-4EF3-BBA1-2A92A1C8D13D}">
      <dgm:prSet/>
      <dgm:spPr/>
      <dgm:t>
        <a:bodyPr/>
        <a:lstStyle/>
        <a:p>
          <a:pPr rtl="0"/>
          <a:r>
            <a:rPr lang="en-US" dirty="0" smtClean="0"/>
            <a:t>These particles are given a uniform electro static charge </a:t>
          </a:r>
          <a:endParaRPr lang="en-US" dirty="0"/>
        </a:p>
      </dgm:t>
    </dgm:pt>
    <dgm:pt modelId="{F7670D09-8DA6-4DDF-A819-ABF39F3E8D05}" type="parTrans" cxnId="{913DAC06-A8F2-4C81-8F67-54EC580510B3}">
      <dgm:prSet/>
      <dgm:spPr/>
      <dgm:t>
        <a:bodyPr/>
        <a:lstStyle/>
        <a:p>
          <a:endParaRPr lang="en-US"/>
        </a:p>
      </dgm:t>
    </dgm:pt>
    <dgm:pt modelId="{FFEC6E74-153C-4560-8BDF-1895C37EEFD4}" type="sibTrans" cxnId="{913DAC06-A8F2-4C81-8F67-54EC580510B3}">
      <dgm:prSet/>
      <dgm:spPr/>
      <dgm:t>
        <a:bodyPr/>
        <a:lstStyle/>
        <a:p>
          <a:endParaRPr lang="en-US"/>
        </a:p>
      </dgm:t>
    </dgm:pt>
    <dgm:pt modelId="{276E67EF-0D58-43FC-85B9-EE4675A87CA8}">
      <dgm:prSet/>
      <dgm:spPr/>
      <dgm:t>
        <a:bodyPr/>
        <a:lstStyle/>
        <a:p>
          <a:pPr rtl="0"/>
          <a:r>
            <a:rPr lang="en-US" dirty="0" smtClean="0"/>
            <a:t>When x-rays are passed on to the film , image is formed </a:t>
          </a:r>
          <a:endParaRPr lang="en-US" dirty="0"/>
        </a:p>
      </dgm:t>
    </dgm:pt>
    <dgm:pt modelId="{1E1FEC0F-9503-43C7-AB4C-D199329546EE}" type="parTrans" cxnId="{54E56C0A-79C8-4716-9BEB-77FFC6381994}">
      <dgm:prSet/>
      <dgm:spPr/>
      <dgm:t>
        <a:bodyPr/>
        <a:lstStyle/>
        <a:p>
          <a:endParaRPr lang="en-US"/>
        </a:p>
      </dgm:t>
    </dgm:pt>
    <dgm:pt modelId="{9FF6328C-23BC-4AEF-ABDA-2299DC7ADF74}" type="sibTrans" cxnId="{54E56C0A-79C8-4716-9BEB-77FFC6381994}">
      <dgm:prSet/>
      <dgm:spPr/>
      <dgm:t>
        <a:bodyPr/>
        <a:lstStyle/>
        <a:p>
          <a:endParaRPr lang="en-US"/>
        </a:p>
      </dgm:t>
    </dgm:pt>
    <dgm:pt modelId="{BEC5C152-0F27-47C9-80DE-52948A5B98A6}" type="pres">
      <dgm:prSet presAssocID="{6FDC8C05-CFAF-490F-A8EB-768CF52E26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8AA58B-758F-4E4C-AF15-A8247221DB97}" type="pres">
      <dgm:prSet presAssocID="{D8E09912-5814-4673-8262-A4D3D1D032B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1817B-700F-4C6C-98A4-3FF5D76045CA}" type="pres">
      <dgm:prSet presAssocID="{3FE607F3-EF4A-4CC0-838F-3CF85CAE3984}" presName="spacer" presStyleCnt="0"/>
      <dgm:spPr/>
    </dgm:pt>
    <dgm:pt modelId="{08D91478-1539-461A-A8D5-9DED7FD88B36}" type="pres">
      <dgm:prSet presAssocID="{BE2E805D-9EA2-4EF3-BBA1-2A92A1C8D13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243BB-3556-4304-9F33-12B724484704}" type="pres">
      <dgm:prSet presAssocID="{FFEC6E74-153C-4560-8BDF-1895C37EEFD4}" presName="spacer" presStyleCnt="0"/>
      <dgm:spPr/>
    </dgm:pt>
    <dgm:pt modelId="{E1E23FA2-C001-409E-A0E3-B6D253FFC8F6}" type="pres">
      <dgm:prSet presAssocID="{276E67EF-0D58-43FC-85B9-EE4675A87CA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48A543-C15E-49AF-AD08-EA2067BA5F7A}" srcId="{6FDC8C05-CFAF-490F-A8EB-768CF52E26B8}" destId="{D8E09912-5814-4673-8262-A4D3D1D032B2}" srcOrd="0" destOrd="0" parTransId="{2C1AFC70-3912-4D56-A91B-BF699E479302}" sibTransId="{3FE607F3-EF4A-4CC0-838F-3CF85CAE3984}"/>
    <dgm:cxn modelId="{0D313675-82FB-466B-BF18-F280D75929AF}" type="presOf" srcId="{276E67EF-0D58-43FC-85B9-EE4675A87CA8}" destId="{E1E23FA2-C001-409E-A0E3-B6D253FFC8F6}" srcOrd="0" destOrd="0" presId="urn:microsoft.com/office/officeart/2005/8/layout/vList2"/>
    <dgm:cxn modelId="{54E56C0A-79C8-4716-9BEB-77FFC6381994}" srcId="{6FDC8C05-CFAF-490F-A8EB-768CF52E26B8}" destId="{276E67EF-0D58-43FC-85B9-EE4675A87CA8}" srcOrd="2" destOrd="0" parTransId="{1E1FEC0F-9503-43C7-AB4C-D199329546EE}" sibTransId="{9FF6328C-23BC-4AEF-ABDA-2299DC7ADF74}"/>
    <dgm:cxn modelId="{2265ADE0-7F29-469E-A456-4DA3B8E5F585}" type="presOf" srcId="{6FDC8C05-CFAF-490F-A8EB-768CF52E26B8}" destId="{BEC5C152-0F27-47C9-80DE-52948A5B98A6}" srcOrd="0" destOrd="0" presId="urn:microsoft.com/office/officeart/2005/8/layout/vList2"/>
    <dgm:cxn modelId="{913DAC06-A8F2-4C81-8F67-54EC580510B3}" srcId="{6FDC8C05-CFAF-490F-A8EB-768CF52E26B8}" destId="{BE2E805D-9EA2-4EF3-BBA1-2A92A1C8D13D}" srcOrd="1" destOrd="0" parTransId="{F7670D09-8DA6-4DDF-A819-ABF39F3E8D05}" sibTransId="{FFEC6E74-153C-4560-8BDF-1895C37EEFD4}"/>
    <dgm:cxn modelId="{92B7C4EC-CAEF-4E30-8C8B-B08AFC5ACB23}" type="presOf" srcId="{BE2E805D-9EA2-4EF3-BBA1-2A92A1C8D13D}" destId="{08D91478-1539-461A-A8D5-9DED7FD88B36}" srcOrd="0" destOrd="0" presId="urn:microsoft.com/office/officeart/2005/8/layout/vList2"/>
    <dgm:cxn modelId="{F415980A-2626-438B-A900-14C8BF1992B4}" type="presOf" srcId="{D8E09912-5814-4673-8262-A4D3D1D032B2}" destId="{408AA58B-758F-4E4C-AF15-A8247221DB97}" srcOrd="0" destOrd="0" presId="urn:microsoft.com/office/officeart/2005/8/layout/vList2"/>
    <dgm:cxn modelId="{AD3BA051-104A-4E2D-B6A9-5DB3A42FC88E}" type="presParOf" srcId="{BEC5C152-0F27-47C9-80DE-52948A5B98A6}" destId="{408AA58B-758F-4E4C-AF15-A8247221DB97}" srcOrd="0" destOrd="0" presId="urn:microsoft.com/office/officeart/2005/8/layout/vList2"/>
    <dgm:cxn modelId="{95776AE2-405A-4D42-BF3F-98A441B5654A}" type="presParOf" srcId="{BEC5C152-0F27-47C9-80DE-52948A5B98A6}" destId="{AFE1817B-700F-4C6C-98A4-3FF5D76045CA}" srcOrd="1" destOrd="0" presId="urn:microsoft.com/office/officeart/2005/8/layout/vList2"/>
    <dgm:cxn modelId="{FAB6E496-6E8C-4272-9918-D603A3C3AA01}" type="presParOf" srcId="{BEC5C152-0F27-47C9-80DE-52948A5B98A6}" destId="{08D91478-1539-461A-A8D5-9DED7FD88B36}" srcOrd="2" destOrd="0" presId="urn:microsoft.com/office/officeart/2005/8/layout/vList2"/>
    <dgm:cxn modelId="{B68A91D5-6450-42F2-BB99-EA628C145838}" type="presParOf" srcId="{BEC5C152-0F27-47C9-80DE-52948A5B98A6}" destId="{282243BB-3556-4304-9F33-12B724484704}" srcOrd="3" destOrd="0" presId="urn:microsoft.com/office/officeart/2005/8/layout/vList2"/>
    <dgm:cxn modelId="{7299D2B7-2E4A-403A-AAD3-F0E1089E1263}" type="presParOf" srcId="{BEC5C152-0F27-47C9-80DE-52948A5B98A6}" destId="{E1E23FA2-C001-409E-A0E3-B6D253FFC8F6}" srcOrd="4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D31C7D-4739-4ABF-8D2A-C0AE3DAE5849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D36B06-830F-4AEC-8FA7-9AAD30F3E984}">
      <dgm:prSet/>
      <dgm:spPr/>
      <dgm:t>
        <a:bodyPr/>
        <a:lstStyle/>
        <a:p>
          <a:pPr algn="l" rtl="0"/>
          <a:r>
            <a:rPr lang="en-US" dirty="0" smtClean="0"/>
            <a:t>perforation through apical foramina, </a:t>
          </a:r>
          <a:endParaRPr lang="en-US" dirty="0"/>
        </a:p>
      </dgm:t>
    </dgm:pt>
    <dgm:pt modelId="{AB233692-0AAD-474E-BC2E-2C2AF1D79B13}" type="parTrans" cxnId="{002A126A-D257-49DE-A7DF-88A3C35464D5}">
      <dgm:prSet/>
      <dgm:spPr/>
      <dgm:t>
        <a:bodyPr/>
        <a:lstStyle/>
        <a:p>
          <a:endParaRPr lang="en-US"/>
        </a:p>
      </dgm:t>
    </dgm:pt>
    <dgm:pt modelId="{14DE414B-B403-49DB-8CBC-EC830852696B}" type="sibTrans" cxnId="{002A126A-D257-49DE-A7DF-88A3C35464D5}">
      <dgm:prSet/>
      <dgm:spPr/>
      <dgm:t>
        <a:bodyPr/>
        <a:lstStyle/>
        <a:p>
          <a:endParaRPr lang="en-US"/>
        </a:p>
      </dgm:t>
    </dgm:pt>
    <dgm:pt modelId="{6821FBEC-BC55-43AF-B857-7057A43C6175}">
      <dgm:prSet/>
      <dgm:spPr/>
      <dgm:t>
        <a:bodyPr/>
        <a:lstStyle/>
        <a:p>
          <a:pPr algn="l" rtl="0"/>
          <a:r>
            <a:rPr lang="en-US" dirty="0" smtClean="0"/>
            <a:t>post operative pain ,</a:t>
          </a:r>
          <a:endParaRPr lang="en-US" dirty="0"/>
        </a:p>
      </dgm:t>
    </dgm:pt>
    <dgm:pt modelId="{0A8C50F9-9E69-4DDF-B3F5-549E0E79B36B}" type="parTrans" cxnId="{174C1185-8EF6-44E9-BEC2-145250229DF5}">
      <dgm:prSet/>
      <dgm:spPr/>
      <dgm:t>
        <a:bodyPr/>
        <a:lstStyle/>
        <a:p>
          <a:endParaRPr lang="en-US"/>
        </a:p>
      </dgm:t>
    </dgm:pt>
    <dgm:pt modelId="{AC207EB1-4CF3-4408-A4DD-4EEFB2DA2C34}" type="sibTrans" cxnId="{174C1185-8EF6-44E9-BEC2-145250229DF5}">
      <dgm:prSet/>
      <dgm:spPr/>
      <dgm:t>
        <a:bodyPr/>
        <a:lstStyle/>
        <a:p>
          <a:endParaRPr lang="en-US"/>
        </a:p>
      </dgm:t>
    </dgm:pt>
    <dgm:pt modelId="{A86963E6-8D80-43D6-A46E-755156A9F89C}">
      <dgm:prSet/>
      <dgm:spPr/>
      <dgm:t>
        <a:bodyPr/>
        <a:lstStyle/>
        <a:p>
          <a:pPr algn="l" rtl="0"/>
          <a:r>
            <a:rPr lang="en-US" dirty="0" smtClean="0"/>
            <a:t>prolong healing period – leads to over filling / over extension </a:t>
          </a:r>
          <a:endParaRPr lang="en-US" dirty="0"/>
        </a:p>
      </dgm:t>
    </dgm:pt>
    <dgm:pt modelId="{C09692F6-0389-45FD-9F6B-93B1B396D949}" type="parTrans" cxnId="{479F622E-A2D1-44AD-8C29-CFCE7A89CC5C}">
      <dgm:prSet/>
      <dgm:spPr/>
      <dgm:t>
        <a:bodyPr/>
        <a:lstStyle/>
        <a:p>
          <a:endParaRPr lang="en-US"/>
        </a:p>
      </dgm:t>
    </dgm:pt>
    <dgm:pt modelId="{D02DF4EE-22B0-46F0-B317-B8FFD1C51026}" type="sibTrans" cxnId="{479F622E-A2D1-44AD-8C29-CFCE7A89CC5C}">
      <dgm:prSet/>
      <dgm:spPr/>
      <dgm:t>
        <a:bodyPr/>
        <a:lstStyle/>
        <a:p>
          <a:endParaRPr lang="en-US"/>
        </a:p>
      </dgm:t>
    </dgm:pt>
    <dgm:pt modelId="{9DC657CF-3CD4-42DF-9F37-CE5213AC1DBB}" type="pres">
      <dgm:prSet presAssocID="{E3D31C7D-4739-4ABF-8D2A-C0AE3DAE58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2F97A8-7707-419A-9D75-861D4AEC278B}" type="pres">
      <dgm:prSet presAssocID="{29D36B06-830F-4AEC-8FA7-9AAD30F3E98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4DAC0-1766-4ABC-8376-3DAFCC16CD0E}" type="pres">
      <dgm:prSet presAssocID="{14DE414B-B403-49DB-8CBC-EC830852696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FEE32A3-CC04-4ACB-8B39-9B2A71E604FB}" type="pres">
      <dgm:prSet presAssocID="{14DE414B-B403-49DB-8CBC-EC830852696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7B3A3BA-909A-42F4-B427-8F46D8BE9405}" type="pres">
      <dgm:prSet presAssocID="{6821FBEC-BC55-43AF-B857-7057A43C61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B907C-5A63-4C91-862C-FCFDF4E0F947}" type="pres">
      <dgm:prSet presAssocID="{AC207EB1-4CF3-4408-A4DD-4EEFB2DA2C3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7FFDDFA-4AC3-467E-96C0-899AB996C5F1}" type="pres">
      <dgm:prSet presAssocID="{AC207EB1-4CF3-4408-A4DD-4EEFB2DA2C3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0907374-79FD-4D8E-9AE1-23C2588E7D83}" type="pres">
      <dgm:prSet presAssocID="{A86963E6-8D80-43D6-A46E-755156A9F89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D76B83-29C0-47B3-837A-19413571B271}" type="presOf" srcId="{14DE414B-B403-49DB-8CBC-EC830852696B}" destId="{CD14DAC0-1766-4ABC-8376-3DAFCC16CD0E}" srcOrd="0" destOrd="0" presId="urn:microsoft.com/office/officeart/2005/8/layout/process1"/>
    <dgm:cxn modelId="{479F622E-A2D1-44AD-8C29-CFCE7A89CC5C}" srcId="{E3D31C7D-4739-4ABF-8D2A-C0AE3DAE5849}" destId="{A86963E6-8D80-43D6-A46E-755156A9F89C}" srcOrd="2" destOrd="0" parTransId="{C09692F6-0389-45FD-9F6B-93B1B396D949}" sibTransId="{D02DF4EE-22B0-46F0-B317-B8FFD1C51026}"/>
    <dgm:cxn modelId="{BADD74AA-000D-4AA2-B6A2-98A111C68801}" type="presOf" srcId="{14DE414B-B403-49DB-8CBC-EC830852696B}" destId="{EFEE32A3-CC04-4ACB-8B39-9B2A71E604FB}" srcOrd="1" destOrd="0" presId="urn:microsoft.com/office/officeart/2005/8/layout/process1"/>
    <dgm:cxn modelId="{002A126A-D257-49DE-A7DF-88A3C35464D5}" srcId="{E3D31C7D-4739-4ABF-8D2A-C0AE3DAE5849}" destId="{29D36B06-830F-4AEC-8FA7-9AAD30F3E984}" srcOrd="0" destOrd="0" parTransId="{AB233692-0AAD-474E-BC2E-2C2AF1D79B13}" sibTransId="{14DE414B-B403-49DB-8CBC-EC830852696B}"/>
    <dgm:cxn modelId="{1D890B08-AD28-4F38-A047-ED74348D6F40}" type="presOf" srcId="{E3D31C7D-4739-4ABF-8D2A-C0AE3DAE5849}" destId="{9DC657CF-3CD4-42DF-9F37-CE5213AC1DBB}" srcOrd="0" destOrd="0" presId="urn:microsoft.com/office/officeart/2005/8/layout/process1"/>
    <dgm:cxn modelId="{8030E974-97E2-4955-8543-D5ECB0E5FF54}" type="presOf" srcId="{A86963E6-8D80-43D6-A46E-755156A9F89C}" destId="{60907374-79FD-4D8E-9AE1-23C2588E7D83}" srcOrd="0" destOrd="0" presId="urn:microsoft.com/office/officeart/2005/8/layout/process1"/>
    <dgm:cxn modelId="{259242C4-DF5C-49D8-9B6F-31B2C4C9BEF2}" type="presOf" srcId="{29D36B06-830F-4AEC-8FA7-9AAD30F3E984}" destId="{792F97A8-7707-419A-9D75-861D4AEC278B}" srcOrd="0" destOrd="0" presId="urn:microsoft.com/office/officeart/2005/8/layout/process1"/>
    <dgm:cxn modelId="{174C1185-8EF6-44E9-BEC2-145250229DF5}" srcId="{E3D31C7D-4739-4ABF-8D2A-C0AE3DAE5849}" destId="{6821FBEC-BC55-43AF-B857-7057A43C6175}" srcOrd="1" destOrd="0" parTransId="{0A8C50F9-9E69-4DDF-B3F5-549E0E79B36B}" sibTransId="{AC207EB1-4CF3-4408-A4DD-4EEFB2DA2C34}"/>
    <dgm:cxn modelId="{54274377-7824-4E5D-A9FE-BFAF39A4640C}" type="presOf" srcId="{AC207EB1-4CF3-4408-A4DD-4EEFB2DA2C34}" destId="{47FFDDFA-4AC3-467E-96C0-899AB996C5F1}" srcOrd="1" destOrd="0" presId="urn:microsoft.com/office/officeart/2005/8/layout/process1"/>
    <dgm:cxn modelId="{EA9E855B-F59E-4F9E-9CD1-92FAC4596DBE}" type="presOf" srcId="{6821FBEC-BC55-43AF-B857-7057A43C6175}" destId="{A7B3A3BA-909A-42F4-B427-8F46D8BE9405}" srcOrd="0" destOrd="0" presId="urn:microsoft.com/office/officeart/2005/8/layout/process1"/>
    <dgm:cxn modelId="{1FC2882B-0417-4F61-BCA7-E635C445BC42}" type="presOf" srcId="{AC207EB1-4CF3-4408-A4DD-4EEFB2DA2C34}" destId="{AF0B907C-5A63-4C91-862C-FCFDF4E0F947}" srcOrd="0" destOrd="0" presId="urn:microsoft.com/office/officeart/2005/8/layout/process1"/>
    <dgm:cxn modelId="{86D78ABF-D723-4E98-9C43-A4B0B47DF43B}" type="presParOf" srcId="{9DC657CF-3CD4-42DF-9F37-CE5213AC1DBB}" destId="{792F97A8-7707-419A-9D75-861D4AEC278B}" srcOrd="0" destOrd="0" presId="urn:microsoft.com/office/officeart/2005/8/layout/process1"/>
    <dgm:cxn modelId="{BA7CA0AA-F3E4-4968-AA0A-7D71536FE38F}" type="presParOf" srcId="{9DC657CF-3CD4-42DF-9F37-CE5213AC1DBB}" destId="{CD14DAC0-1766-4ABC-8376-3DAFCC16CD0E}" srcOrd="1" destOrd="0" presId="urn:microsoft.com/office/officeart/2005/8/layout/process1"/>
    <dgm:cxn modelId="{C2A66A72-6636-49B7-9923-2A8BFFD78818}" type="presParOf" srcId="{CD14DAC0-1766-4ABC-8376-3DAFCC16CD0E}" destId="{EFEE32A3-CC04-4ACB-8B39-9B2A71E604FB}" srcOrd="0" destOrd="0" presId="urn:microsoft.com/office/officeart/2005/8/layout/process1"/>
    <dgm:cxn modelId="{59699EA0-01DF-4592-952E-6EDDDF8BCF7B}" type="presParOf" srcId="{9DC657CF-3CD4-42DF-9F37-CE5213AC1DBB}" destId="{A7B3A3BA-909A-42F4-B427-8F46D8BE9405}" srcOrd="2" destOrd="0" presId="urn:microsoft.com/office/officeart/2005/8/layout/process1"/>
    <dgm:cxn modelId="{CFC0AF13-D047-4011-91FB-627DB74A03C8}" type="presParOf" srcId="{9DC657CF-3CD4-42DF-9F37-CE5213AC1DBB}" destId="{AF0B907C-5A63-4C91-862C-FCFDF4E0F947}" srcOrd="3" destOrd="0" presId="urn:microsoft.com/office/officeart/2005/8/layout/process1"/>
    <dgm:cxn modelId="{E82EEEDB-7028-4C94-BA47-E215618E212B}" type="presParOf" srcId="{AF0B907C-5A63-4C91-862C-FCFDF4E0F947}" destId="{47FFDDFA-4AC3-467E-96C0-899AB996C5F1}" srcOrd="0" destOrd="0" presId="urn:microsoft.com/office/officeart/2005/8/layout/process1"/>
    <dgm:cxn modelId="{E9C79742-A4E6-4CF4-BCE8-BBCA1CCF4E19}" type="presParOf" srcId="{9DC657CF-3CD4-42DF-9F37-CE5213AC1DBB}" destId="{60907374-79FD-4D8E-9AE1-23C2588E7D83}" srcOrd="4" destOrd="0" presId="urn:microsoft.com/office/officeart/2005/8/layout/process1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2AC42C3-75DC-4187-B4FF-8D1A6B9CD86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4E36E9CB-9A62-4A5F-9CED-BE24912D8A53}">
      <dgm:prSet/>
      <dgm:spPr/>
      <dgm:t>
        <a:bodyPr/>
        <a:lstStyle/>
        <a:p>
          <a:pPr rtl="0"/>
          <a:r>
            <a:rPr lang="en-US" dirty="0" smtClean="0"/>
            <a:t>Take a conventional radiograph, &amp; then digitalize it ( image areas / pixels are converted to 256 gray levels )</a:t>
          </a:r>
          <a:endParaRPr lang="en-US" dirty="0"/>
        </a:p>
      </dgm:t>
    </dgm:pt>
    <dgm:pt modelId="{04B92AD3-9D5F-464F-AC53-2E27285F7C86}" type="parTrans" cxnId="{6B0AD93C-D703-46F5-A437-5ADF3FF63DD7}">
      <dgm:prSet/>
      <dgm:spPr/>
      <dgm:t>
        <a:bodyPr/>
        <a:lstStyle/>
        <a:p>
          <a:endParaRPr lang="en-US"/>
        </a:p>
      </dgm:t>
    </dgm:pt>
    <dgm:pt modelId="{76C5E19B-BE5C-4DE7-ACBB-B1DF09463C24}" type="sibTrans" cxnId="{6B0AD93C-D703-46F5-A437-5ADF3FF63DD7}">
      <dgm:prSet/>
      <dgm:spPr/>
      <dgm:t>
        <a:bodyPr/>
        <a:lstStyle/>
        <a:p>
          <a:endParaRPr lang="en-US"/>
        </a:p>
      </dgm:t>
    </dgm:pt>
    <dgm:pt modelId="{2854C512-BC70-4F41-AD41-3EAAF8F54C1F}">
      <dgm:prSet/>
      <dgm:spPr/>
      <dgm:t>
        <a:bodyPr/>
        <a:lstStyle/>
        <a:p>
          <a:pPr rtl="0"/>
          <a:r>
            <a:rPr lang="en-US" dirty="0" smtClean="0"/>
            <a:t>Its digitalized image is subtracted from the original image </a:t>
          </a:r>
          <a:endParaRPr lang="en-US" dirty="0"/>
        </a:p>
      </dgm:t>
    </dgm:pt>
    <dgm:pt modelId="{387A2830-4C6F-49BE-8D1B-A6ED4CB616DF}" type="parTrans" cxnId="{E076616D-0445-4097-84DE-F88CE3F31D32}">
      <dgm:prSet/>
      <dgm:spPr/>
      <dgm:t>
        <a:bodyPr/>
        <a:lstStyle/>
        <a:p>
          <a:endParaRPr lang="en-US"/>
        </a:p>
      </dgm:t>
    </dgm:pt>
    <dgm:pt modelId="{AA9AE5A5-EEA5-46C4-A7B8-7D2826FAA3E0}" type="sibTrans" cxnId="{E076616D-0445-4097-84DE-F88CE3F31D32}">
      <dgm:prSet/>
      <dgm:spPr/>
      <dgm:t>
        <a:bodyPr/>
        <a:lstStyle/>
        <a:p>
          <a:endParaRPr lang="en-US"/>
        </a:p>
      </dgm:t>
    </dgm:pt>
    <dgm:pt modelId="{0CD23453-36D0-4433-B453-00D5AEE354ED}">
      <dgm:prSet/>
      <dgm:spPr/>
      <dgm:t>
        <a:bodyPr/>
        <a:lstStyle/>
        <a:p>
          <a:pPr rtl="0"/>
          <a:r>
            <a:rPr lang="en-US" dirty="0" smtClean="0"/>
            <a:t>This allows normal anatomic structures to be cancelled &amp; pathology is displayed as subtraction image </a:t>
          </a:r>
          <a:endParaRPr lang="en-US" dirty="0"/>
        </a:p>
      </dgm:t>
    </dgm:pt>
    <dgm:pt modelId="{02012A85-D62F-415C-B3CC-DBAE19AEEAA9}" type="parTrans" cxnId="{FEABC287-5741-4BE0-A5FB-52B88013147A}">
      <dgm:prSet/>
      <dgm:spPr/>
      <dgm:t>
        <a:bodyPr/>
        <a:lstStyle/>
        <a:p>
          <a:endParaRPr lang="en-US"/>
        </a:p>
      </dgm:t>
    </dgm:pt>
    <dgm:pt modelId="{7DBD645E-7189-4DDD-9530-3444244CEE11}" type="sibTrans" cxnId="{FEABC287-5741-4BE0-A5FB-52B88013147A}">
      <dgm:prSet/>
      <dgm:spPr/>
      <dgm:t>
        <a:bodyPr/>
        <a:lstStyle/>
        <a:p>
          <a:endParaRPr lang="en-US"/>
        </a:p>
      </dgm:t>
    </dgm:pt>
    <dgm:pt modelId="{871F770B-731C-4571-A22E-7A20F62FA981}" type="pres">
      <dgm:prSet presAssocID="{C2AC42C3-75DC-4187-B4FF-8D1A6B9CD8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BFCB-C3CB-43D4-910F-A6344E67CFB8}" type="pres">
      <dgm:prSet presAssocID="{4E36E9CB-9A62-4A5F-9CED-BE24912D8A5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1ADDB-5B78-4C44-AB59-612A23474441}" type="pres">
      <dgm:prSet presAssocID="{76C5E19B-BE5C-4DE7-ACBB-B1DF09463C24}" presName="spacer" presStyleCnt="0"/>
      <dgm:spPr/>
    </dgm:pt>
    <dgm:pt modelId="{7685B1D8-6D1C-4B1A-A6DE-65252DA285AB}" type="pres">
      <dgm:prSet presAssocID="{2854C512-BC70-4F41-AD41-3EAAF8F54C1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75E2B-B83F-4215-AF60-D1657BA888F4}" type="pres">
      <dgm:prSet presAssocID="{AA9AE5A5-EEA5-46C4-A7B8-7D2826FAA3E0}" presName="spacer" presStyleCnt="0"/>
      <dgm:spPr/>
    </dgm:pt>
    <dgm:pt modelId="{295D89C6-C9E0-4A4A-9D9E-E2ECF1688B48}" type="pres">
      <dgm:prSet presAssocID="{0CD23453-36D0-4433-B453-00D5AEE354E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23DD56-29FB-4CB7-B80D-63A9853F8D38}" type="presOf" srcId="{4E36E9CB-9A62-4A5F-9CED-BE24912D8A53}" destId="{5BFCBFCB-C3CB-43D4-910F-A6344E67CFB8}" srcOrd="0" destOrd="0" presId="urn:microsoft.com/office/officeart/2005/8/layout/vList2"/>
    <dgm:cxn modelId="{FEABC287-5741-4BE0-A5FB-52B88013147A}" srcId="{C2AC42C3-75DC-4187-B4FF-8D1A6B9CD86B}" destId="{0CD23453-36D0-4433-B453-00D5AEE354ED}" srcOrd="2" destOrd="0" parTransId="{02012A85-D62F-415C-B3CC-DBAE19AEEAA9}" sibTransId="{7DBD645E-7189-4DDD-9530-3444244CEE11}"/>
    <dgm:cxn modelId="{6B0AD93C-D703-46F5-A437-5ADF3FF63DD7}" srcId="{C2AC42C3-75DC-4187-B4FF-8D1A6B9CD86B}" destId="{4E36E9CB-9A62-4A5F-9CED-BE24912D8A53}" srcOrd="0" destOrd="0" parTransId="{04B92AD3-9D5F-464F-AC53-2E27285F7C86}" sibTransId="{76C5E19B-BE5C-4DE7-ACBB-B1DF09463C24}"/>
    <dgm:cxn modelId="{E076616D-0445-4097-84DE-F88CE3F31D32}" srcId="{C2AC42C3-75DC-4187-B4FF-8D1A6B9CD86B}" destId="{2854C512-BC70-4F41-AD41-3EAAF8F54C1F}" srcOrd="1" destOrd="0" parTransId="{387A2830-4C6F-49BE-8D1B-A6ED4CB616DF}" sibTransId="{AA9AE5A5-EEA5-46C4-A7B8-7D2826FAA3E0}"/>
    <dgm:cxn modelId="{D085B400-28AB-44DE-BD2E-7A363F5A64C9}" type="presOf" srcId="{2854C512-BC70-4F41-AD41-3EAAF8F54C1F}" destId="{7685B1D8-6D1C-4B1A-A6DE-65252DA285AB}" srcOrd="0" destOrd="0" presId="urn:microsoft.com/office/officeart/2005/8/layout/vList2"/>
    <dgm:cxn modelId="{5DF995B0-AF03-405B-A279-335B96F97890}" type="presOf" srcId="{C2AC42C3-75DC-4187-B4FF-8D1A6B9CD86B}" destId="{871F770B-731C-4571-A22E-7A20F62FA981}" srcOrd="0" destOrd="0" presId="urn:microsoft.com/office/officeart/2005/8/layout/vList2"/>
    <dgm:cxn modelId="{DCE71A85-3315-49CF-B1DD-2C1BB1CBCCCF}" type="presOf" srcId="{0CD23453-36D0-4433-B453-00D5AEE354ED}" destId="{295D89C6-C9E0-4A4A-9D9E-E2ECF1688B48}" srcOrd="0" destOrd="0" presId="urn:microsoft.com/office/officeart/2005/8/layout/vList2"/>
    <dgm:cxn modelId="{E7D99A6B-1BE5-47D7-9FBC-37B726A98B6D}" type="presParOf" srcId="{871F770B-731C-4571-A22E-7A20F62FA981}" destId="{5BFCBFCB-C3CB-43D4-910F-A6344E67CFB8}" srcOrd="0" destOrd="0" presId="urn:microsoft.com/office/officeart/2005/8/layout/vList2"/>
    <dgm:cxn modelId="{35776D9F-D449-4AF5-8DFE-3A4ED28D1C24}" type="presParOf" srcId="{871F770B-731C-4571-A22E-7A20F62FA981}" destId="{45B1ADDB-5B78-4C44-AB59-612A23474441}" srcOrd="1" destOrd="0" presId="urn:microsoft.com/office/officeart/2005/8/layout/vList2"/>
    <dgm:cxn modelId="{8A53867E-B4C8-491E-ACFE-76638B2A2062}" type="presParOf" srcId="{871F770B-731C-4571-A22E-7A20F62FA981}" destId="{7685B1D8-6D1C-4B1A-A6DE-65252DA285AB}" srcOrd="2" destOrd="0" presId="urn:microsoft.com/office/officeart/2005/8/layout/vList2"/>
    <dgm:cxn modelId="{7CACFCBC-0604-450E-8E7E-243C90F34FB1}" type="presParOf" srcId="{871F770B-731C-4571-A22E-7A20F62FA981}" destId="{9F275E2B-B83F-4215-AF60-D1657BA888F4}" srcOrd="3" destOrd="0" presId="urn:microsoft.com/office/officeart/2005/8/layout/vList2"/>
    <dgm:cxn modelId="{C4C7C901-663A-4EA3-AE54-D9C233A67CA8}" type="presParOf" srcId="{871F770B-731C-4571-A22E-7A20F62FA981}" destId="{295D89C6-C9E0-4A4A-9D9E-E2ECF1688B48}" srcOrd="4" destOrd="0" presId="urn:microsoft.com/office/officeart/2005/8/layout/vList2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D0D28BF-1CE3-4A86-9A48-42D354AC9E5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261B1F-0C4A-4021-B27F-AAC318B0C8CE}">
      <dgm:prSet/>
      <dgm:spPr/>
      <dgm:t>
        <a:bodyPr/>
        <a:lstStyle/>
        <a:p>
          <a:pPr algn="l" rtl="0"/>
          <a:r>
            <a:rPr lang="en-US" dirty="0" smtClean="0"/>
            <a:t>Teeth possess apical constriction due to presence of apical </a:t>
          </a:r>
          <a:r>
            <a:rPr lang="en-US" dirty="0" err="1" smtClean="0"/>
            <a:t>resorption</a:t>
          </a:r>
          <a:r>
            <a:rPr lang="en-US" dirty="0" smtClean="0"/>
            <a:t>. </a:t>
          </a:r>
          <a:endParaRPr lang="en-US" dirty="0"/>
        </a:p>
      </dgm:t>
    </dgm:pt>
    <dgm:pt modelId="{5C73F18F-8802-407E-AD19-2DE363E74799}" type="parTrans" cxnId="{CF832C5C-FD0F-47D1-9942-3AED689711E0}">
      <dgm:prSet/>
      <dgm:spPr/>
      <dgm:t>
        <a:bodyPr/>
        <a:lstStyle/>
        <a:p>
          <a:endParaRPr lang="en-US"/>
        </a:p>
      </dgm:t>
    </dgm:pt>
    <dgm:pt modelId="{30C2FF4E-8309-4532-A0BD-4CCCEB84B40B}" type="sibTrans" cxnId="{CF832C5C-FD0F-47D1-9942-3AED689711E0}">
      <dgm:prSet/>
      <dgm:spPr/>
      <dgm:t>
        <a:bodyPr/>
        <a:lstStyle/>
        <a:p>
          <a:endParaRPr lang="en-US"/>
        </a:p>
      </dgm:t>
    </dgm:pt>
    <dgm:pt modelId="{CF3B776F-534D-496B-9F9C-97BC4ABA9EE8}">
      <dgm:prSet/>
      <dgm:spPr/>
      <dgm:t>
        <a:bodyPr/>
        <a:lstStyle/>
        <a:p>
          <a:pPr algn="l" rtl="0"/>
          <a:r>
            <a:rPr lang="en-US" dirty="0" smtClean="0"/>
            <a:t>Ability to gauge apical constriction relies on presence of natural canal taper that has minimal constriction only at termination of canal.</a:t>
          </a:r>
          <a:endParaRPr lang="en-US" dirty="0"/>
        </a:p>
      </dgm:t>
    </dgm:pt>
    <dgm:pt modelId="{B8AC9155-9EF2-4281-AD5F-235AED13E92C}" type="parTrans" cxnId="{1063C186-2A04-4E78-9983-E4BC365B130D}">
      <dgm:prSet/>
      <dgm:spPr/>
      <dgm:t>
        <a:bodyPr/>
        <a:lstStyle/>
        <a:p>
          <a:endParaRPr lang="en-US"/>
        </a:p>
      </dgm:t>
    </dgm:pt>
    <dgm:pt modelId="{BAFAE989-0C5E-4AD1-9F67-906FC4D68A0D}" type="sibTrans" cxnId="{1063C186-2A04-4E78-9983-E4BC365B130D}">
      <dgm:prSet/>
      <dgm:spPr/>
      <dgm:t>
        <a:bodyPr/>
        <a:lstStyle/>
        <a:p>
          <a:endParaRPr lang="en-US"/>
        </a:p>
      </dgm:t>
    </dgm:pt>
    <dgm:pt modelId="{4EF5450E-79EF-4B17-943B-01303616AB33}">
      <dgm:prSet/>
      <dgm:spPr/>
      <dgm:t>
        <a:bodyPr/>
        <a:lstStyle/>
        <a:p>
          <a:pPr rtl="0"/>
          <a:r>
            <a:rPr lang="en-US" dirty="0" smtClean="0"/>
            <a:t>Ineffective in root canals with an immature apex.</a:t>
          </a:r>
          <a:endParaRPr lang="en-US" dirty="0"/>
        </a:p>
      </dgm:t>
    </dgm:pt>
    <dgm:pt modelId="{60644278-0B1D-415F-B553-F03CC57894C9}" type="parTrans" cxnId="{A3B6B8C5-E572-4115-A3BE-1661E15E0101}">
      <dgm:prSet/>
      <dgm:spPr/>
      <dgm:t>
        <a:bodyPr/>
        <a:lstStyle/>
        <a:p>
          <a:endParaRPr lang="en-US"/>
        </a:p>
      </dgm:t>
    </dgm:pt>
    <dgm:pt modelId="{5620D6A3-5774-4575-B1E9-902EA258635C}" type="sibTrans" cxnId="{A3B6B8C5-E572-4115-A3BE-1661E15E0101}">
      <dgm:prSet/>
      <dgm:spPr/>
      <dgm:t>
        <a:bodyPr/>
        <a:lstStyle/>
        <a:p>
          <a:endParaRPr lang="en-US"/>
        </a:p>
      </dgm:t>
    </dgm:pt>
    <dgm:pt modelId="{ED1EAF9A-9426-4ABB-A573-EF1012693C08}">
      <dgm:prSet/>
      <dgm:spPr/>
      <dgm:t>
        <a:bodyPr/>
        <a:lstStyle/>
        <a:p>
          <a:pPr rtl="0"/>
          <a:endParaRPr lang="en-US" dirty="0"/>
        </a:p>
      </dgm:t>
    </dgm:pt>
    <dgm:pt modelId="{959609DD-E3E0-4813-BC4D-0908E74C9A71}" type="parTrans" cxnId="{82322EE0-F119-451A-8BF5-5042F0D2CEDD}">
      <dgm:prSet/>
      <dgm:spPr/>
      <dgm:t>
        <a:bodyPr/>
        <a:lstStyle/>
        <a:p>
          <a:endParaRPr lang="en-US"/>
        </a:p>
      </dgm:t>
    </dgm:pt>
    <dgm:pt modelId="{428C4616-DD6B-437D-9B54-4C698C0682ED}" type="sibTrans" cxnId="{82322EE0-F119-451A-8BF5-5042F0D2CEDD}">
      <dgm:prSet/>
      <dgm:spPr/>
      <dgm:t>
        <a:bodyPr/>
        <a:lstStyle/>
        <a:p>
          <a:endParaRPr lang="en-US"/>
        </a:p>
      </dgm:t>
    </dgm:pt>
    <dgm:pt modelId="{50E22788-921E-4E2D-8918-0AB75D2D33FE}" type="pres">
      <dgm:prSet presAssocID="{CD0D28BF-1CE3-4A86-9A48-42D354AC9E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B65867-9540-4306-B989-8590703F2A9E}" type="pres">
      <dgm:prSet presAssocID="{72261B1F-0C4A-4021-B27F-AAC318B0C8C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C6DC1-0561-4294-A6C0-9B1E35BF3AB3}" type="pres">
      <dgm:prSet presAssocID="{30C2FF4E-8309-4532-A0BD-4CCCEB84B40B}" presName="sibTrans" presStyleCnt="0"/>
      <dgm:spPr/>
    </dgm:pt>
    <dgm:pt modelId="{94030DE7-869D-4444-98B6-31D7682EA454}" type="pres">
      <dgm:prSet presAssocID="{CF3B776F-534D-496B-9F9C-97BC4ABA9EE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A3F08-318A-469A-8651-8F2D8FD777E6}" type="pres">
      <dgm:prSet presAssocID="{BAFAE989-0C5E-4AD1-9F67-906FC4D68A0D}" presName="sibTrans" presStyleCnt="0"/>
      <dgm:spPr/>
    </dgm:pt>
    <dgm:pt modelId="{0549F560-938B-4E9D-9BDF-43F0C34D49FF}" type="pres">
      <dgm:prSet presAssocID="{4EF5450E-79EF-4B17-943B-01303616AB3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832C5C-FD0F-47D1-9942-3AED689711E0}" srcId="{CD0D28BF-1CE3-4A86-9A48-42D354AC9E57}" destId="{72261B1F-0C4A-4021-B27F-AAC318B0C8CE}" srcOrd="0" destOrd="0" parTransId="{5C73F18F-8802-407E-AD19-2DE363E74799}" sibTransId="{30C2FF4E-8309-4532-A0BD-4CCCEB84B40B}"/>
    <dgm:cxn modelId="{A3B6B8C5-E572-4115-A3BE-1661E15E0101}" srcId="{CD0D28BF-1CE3-4A86-9A48-42D354AC9E57}" destId="{4EF5450E-79EF-4B17-943B-01303616AB33}" srcOrd="2" destOrd="0" parTransId="{60644278-0B1D-415F-B553-F03CC57894C9}" sibTransId="{5620D6A3-5774-4575-B1E9-902EA258635C}"/>
    <dgm:cxn modelId="{43C39723-3D55-43D0-AD18-624ABC48FC3F}" type="presOf" srcId="{CD0D28BF-1CE3-4A86-9A48-42D354AC9E57}" destId="{50E22788-921E-4E2D-8918-0AB75D2D33FE}" srcOrd="0" destOrd="0" presId="urn:microsoft.com/office/officeart/2005/8/layout/default"/>
    <dgm:cxn modelId="{61A10BFD-2D79-42A9-8ABF-7B2666EBA245}" type="presOf" srcId="{72261B1F-0C4A-4021-B27F-AAC318B0C8CE}" destId="{61B65867-9540-4306-B989-8590703F2A9E}" srcOrd="0" destOrd="0" presId="urn:microsoft.com/office/officeart/2005/8/layout/default"/>
    <dgm:cxn modelId="{1063C186-2A04-4E78-9983-E4BC365B130D}" srcId="{CD0D28BF-1CE3-4A86-9A48-42D354AC9E57}" destId="{CF3B776F-534D-496B-9F9C-97BC4ABA9EE8}" srcOrd="1" destOrd="0" parTransId="{B8AC9155-9EF2-4281-AD5F-235AED13E92C}" sibTransId="{BAFAE989-0C5E-4AD1-9F67-906FC4D68A0D}"/>
    <dgm:cxn modelId="{7672706F-94A4-44E3-82DD-CAD80F20E758}" type="presOf" srcId="{CF3B776F-534D-496B-9F9C-97BC4ABA9EE8}" destId="{94030DE7-869D-4444-98B6-31D7682EA454}" srcOrd="0" destOrd="0" presId="urn:microsoft.com/office/officeart/2005/8/layout/default"/>
    <dgm:cxn modelId="{6D4A45C7-0363-4361-9214-2F35E96BDC16}" type="presOf" srcId="{ED1EAF9A-9426-4ABB-A573-EF1012693C08}" destId="{0549F560-938B-4E9D-9BDF-43F0C34D49FF}" srcOrd="0" destOrd="1" presId="urn:microsoft.com/office/officeart/2005/8/layout/default"/>
    <dgm:cxn modelId="{92A79D52-E208-4B30-981A-76121A5CB8CC}" type="presOf" srcId="{4EF5450E-79EF-4B17-943B-01303616AB33}" destId="{0549F560-938B-4E9D-9BDF-43F0C34D49FF}" srcOrd="0" destOrd="0" presId="urn:microsoft.com/office/officeart/2005/8/layout/default"/>
    <dgm:cxn modelId="{82322EE0-F119-451A-8BF5-5042F0D2CEDD}" srcId="{4EF5450E-79EF-4B17-943B-01303616AB33}" destId="{ED1EAF9A-9426-4ABB-A573-EF1012693C08}" srcOrd="0" destOrd="0" parTransId="{959609DD-E3E0-4813-BC4D-0908E74C9A71}" sibTransId="{428C4616-DD6B-437D-9B54-4C698C0682ED}"/>
    <dgm:cxn modelId="{4F090B27-4F54-4618-BB66-BACCC9A248BE}" type="presParOf" srcId="{50E22788-921E-4E2D-8918-0AB75D2D33FE}" destId="{61B65867-9540-4306-B989-8590703F2A9E}" srcOrd="0" destOrd="0" presId="urn:microsoft.com/office/officeart/2005/8/layout/default"/>
    <dgm:cxn modelId="{65A0CF22-79E4-45A3-9E44-BE0F75FB37FB}" type="presParOf" srcId="{50E22788-921E-4E2D-8918-0AB75D2D33FE}" destId="{71CC6DC1-0561-4294-A6C0-9B1E35BF3AB3}" srcOrd="1" destOrd="0" presId="urn:microsoft.com/office/officeart/2005/8/layout/default"/>
    <dgm:cxn modelId="{5A344D22-9CF5-49F5-A087-CA8A48F21011}" type="presParOf" srcId="{50E22788-921E-4E2D-8918-0AB75D2D33FE}" destId="{94030DE7-869D-4444-98B6-31D7682EA454}" srcOrd="2" destOrd="0" presId="urn:microsoft.com/office/officeart/2005/8/layout/default"/>
    <dgm:cxn modelId="{36993104-CF22-4095-9A1A-823C5DCA6F9A}" type="presParOf" srcId="{50E22788-921E-4E2D-8918-0AB75D2D33FE}" destId="{2E1A3F08-318A-469A-8651-8F2D8FD777E6}" srcOrd="3" destOrd="0" presId="urn:microsoft.com/office/officeart/2005/8/layout/default"/>
    <dgm:cxn modelId="{6F04B9A7-97C4-4E5F-9B4B-BDA89EB2EC84}" type="presParOf" srcId="{50E22788-921E-4E2D-8918-0AB75D2D33FE}" destId="{0549F560-938B-4E9D-9BDF-43F0C34D49FF}" srcOrd="4" destOrd="0" presId="urn:microsoft.com/office/officeart/2005/8/layout/default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2CAA915-9E9C-4FFD-BB5F-C6B5EA6A2148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9C78EA6-8855-44D6-848B-31A39F7D84BA}">
      <dgm:prSet/>
      <dgm:spPr/>
      <dgm:t>
        <a:bodyPr/>
        <a:lstStyle/>
        <a:p>
          <a:pPr rtl="0"/>
          <a:r>
            <a:rPr lang="en-US" dirty="0" smtClean="0"/>
            <a:t>Always working length determinants should be painless. </a:t>
          </a:r>
          <a:endParaRPr lang="en-US" dirty="0"/>
        </a:p>
      </dgm:t>
    </dgm:pt>
    <dgm:pt modelId="{0DDDBA11-E8C5-461E-9274-7DF1C04C8754}" type="parTrans" cxnId="{9C67E0DB-1496-43BD-B7DD-ED2189B8B040}">
      <dgm:prSet/>
      <dgm:spPr/>
      <dgm:t>
        <a:bodyPr/>
        <a:lstStyle/>
        <a:p>
          <a:endParaRPr lang="en-US"/>
        </a:p>
      </dgm:t>
    </dgm:pt>
    <dgm:pt modelId="{18F619D8-6849-4F85-B837-36B070B3CE8C}" type="sibTrans" cxnId="{9C67E0DB-1496-43BD-B7DD-ED2189B8B040}">
      <dgm:prSet/>
      <dgm:spPr/>
      <dgm:t>
        <a:bodyPr/>
        <a:lstStyle/>
        <a:p>
          <a:endParaRPr lang="en-US"/>
        </a:p>
      </dgm:t>
    </dgm:pt>
    <dgm:pt modelId="{EE66DF81-380C-4010-AF27-F23030D1C003}">
      <dgm:prSet/>
      <dgm:spPr/>
      <dgm:t>
        <a:bodyPr/>
        <a:lstStyle/>
        <a:p>
          <a:pPr rtl="0"/>
          <a:r>
            <a:rPr lang="en-US" dirty="0" smtClean="0"/>
            <a:t>In inflamed tissue, hydrostatic pressure developed may cause moderate to severe instantaneous pain. </a:t>
          </a:r>
          <a:endParaRPr lang="en-US" dirty="0"/>
        </a:p>
      </dgm:t>
    </dgm:pt>
    <dgm:pt modelId="{3D2912D3-31BD-4519-91F2-52BD39D6726D}" type="parTrans" cxnId="{4FCB801D-80EB-4FC9-ABBF-4E970A417A88}">
      <dgm:prSet/>
      <dgm:spPr/>
      <dgm:t>
        <a:bodyPr/>
        <a:lstStyle/>
        <a:p>
          <a:endParaRPr lang="en-US"/>
        </a:p>
      </dgm:t>
    </dgm:pt>
    <dgm:pt modelId="{5CD475C4-53F6-41A7-9DD9-68633395F812}" type="sibTrans" cxnId="{4FCB801D-80EB-4FC9-ABBF-4E970A417A88}">
      <dgm:prSet/>
      <dgm:spPr/>
      <dgm:t>
        <a:bodyPr/>
        <a:lstStyle/>
        <a:p>
          <a:endParaRPr lang="en-US"/>
        </a:p>
      </dgm:t>
    </dgm:pt>
    <dgm:pt modelId="{E41F515C-404E-4207-BEC8-0D5540645724}" type="pres">
      <dgm:prSet presAssocID="{62CAA915-9E9C-4FFD-BB5F-C6B5EA6A21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36B667-0221-485C-8584-5938A408E148}" type="pres">
      <dgm:prSet presAssocID="{D9C78EA6-8855-44D6-848B-31A39F7D84B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03A6F-FB2A-42FF-8307-DEF0D217C2F7}" type="pres">
      <dgm:prSet presAssocID="{18F619D8-6849-4F85-B837-36B070B3CE8C}" presName="spacer" presStyleCnt="0"/>
      <dgm:spPr/>
    </dgm:pt>
    <dgm:pt modelId="{0C40C592-EF8E-4705-A23A-6DAE36FE9E51}" type="pres">
      <dgm:prSet presAssocID="{EE66DF81-380C-4010-AF27-F23030D1C00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67E0DB-1496-43BD-B7DD-ED2189B8B040}" srcId="{62CAA915-9E9C-4FFD-BB5F-C6B5EA6A2148}" destId="{D9C78EA6-8855-44D6-848B-31A39F7D84BA}" srcOrd="0" destOrd="0" parTransId="{0DDDBA11-E8C5-461E-9274-7DF1C04C8754}" sibTransId="{18F619D8-6849-4F85-B837-36B070B3CE8C}"/>
    <dgm:cxn modelId="{BD69431A-D3C1-4E07-BF50-FA54597D9FEE}" type="presOf" srcId="{EE66DF81-380C-4010-AF27-F23030D1C003}" destId="{0C40C592-EF8E-4705-A23A-6DAE36FE9E51}" srcOrd="0" destOrd="0" presId="urn:microsoft.com/office/officeart/2005/8/layout/vList2"/>
    <dgm:cxn modelId="{4FCB801D-80EB-4FC9-ABBF-4E970A417A88}" srcId="{62CAA915-9E9C-4FFD-BB5F-C6B5EA6A2148}" destId="{EE66DF81-380C-4010-AF27-F23030D1C003}" srcOrd="1" destOrd="0" parTransId="{3D2912D3-31BD-4519-91F2-52BD39D6726D}" sibTransId="{5CD475C4-53F6-41A7-9DD9-68633395F812}"/>
    <dgm:cxn modelId="{54D384DA-EA4A-43F8-B139-E20BCEB4CA55}" type="presOf" srcId="{62CAA915-9E9C-4FFD-BB5F-C6B5EA6A2148}" destId="{E41F515C-404E-4207-BEC8-0D5540645724}" srcOrd="0" destOrd="0" presId="urn:microsoft.com/office/officeart/2005/8/layout/vList2"/>
    <dgm:cxn modelId="{4B036693-6524-4DFE-BA75-1E4254509A9D}" type="presOf" srcId="{D9C78EA6-8855-44D6-848B-31A39F7D84BA}" destId="{6836B667-0221-485C-8584-5938A408E148}" srcOrd="0" destOrd="0" presId="urn:microsoft.com/office/officeart/2005/8/layout/vList2"/>
    <dgm:cxn modelId="{71A5ACDF-5D37-4CF2-B374-805CDC0718DD}" type="presParOf" srcId="{E41F515C-404E-4207-BEC8-0D5540645724}" destId="{6836B667-0221-485C-8584-5938A408E148}" srcOrd="0" destOrd="0" presId="urn:microsoft.com/office/officeart/2005/8/layout/vList2"/>
    <dgm:cxn modelId="{056B8947-23D7-45AF-958A-750B35824908}" type="presParOf" srcId="{E41F515C-404E-4207-BEC8-0D5540645724}" destId="{FF003A6F-FB2A-42FF-8307-DEF0D217C2F7}" srcOrd="1" destOrd="0" presId="urn:microsoft.com/office/officeart/2005/8/layout/vList2"/>
    <dgm:cxn modelId="{6F250590-8FD5-461F-8B64-FF3FFE351A9C}" type="presParOf" srcId="{E41F515C-404E-4207-BEC8-0D5540645724}" destId="{0C40C592-EF8E-4705-A23A-6DAE36FE9E51}" srcOrd="2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3A41B50-B924-47E3-BF3F-6232816D8F94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16FB287-B34A-4DB0-8017-DE3A2ADB6982}">
      <dgm:prSet/>
      <dgm:spPr/>
      <dgm:t>
        <a:bodyPr/>
        <a:lstStyle/>
        <a:p>
          <a:pPr rtl="0"/>
          <a:r>
            <a:rPr lang="en-US" dirty="0" smtClean="0"/>
            <a:t>  In root canal with immature apex.</a:t>
          </a:r>
          <a:endParaRPr lang="en-US" dirty="0"/>
        </a:p>
      </dgm:t>
    </dgm:pt>
    <dgm:pt modelId="{3F1FC1D6-3778-4728-BB20-C52DFEA731FF}" type="parTrans" cxnId="{9159EDD9-32B5-4426-9E00-771E168D2A6F}">
      <dgm:prSet/>
      <dgm:spPr/>
      <dgm:t>
        <a:bodyPr/>
        <a:lstStyle/>
        <a:p>
          <a:endParaRPr lang="en-US"/>
        </a:p>
      </dgm:t>
    </dgm:pt>
    <dgm:pt modelId="{AC4D0DE4-422A-4D88-A4B1-D2F7575F0A09}" type="sibTrans" cxnId="{9159EDD9-32B5-4426-9E00-771E168D2A6F}">
      <dgm:prSet/>
      <dgm:spPr/>
      <dgm:t>
        <a:bodyPr/>
        <a:lstStyle/>
        <a:p>
          <a:endParaRPr lang="en-US"/>
        </a:p>
      </dgm:t>
    </dgm:pt>
    <dgm:pt modelId="{7C071CCD-7BC8-47ED-8D8A-B6F22AA8060D}">
      <dgm:prSet/>
      <dgm:spPr/>
      <dgm:t>
        <a:bodyPr/>
        <a:lstStyle/>
        <a:p>
          <a:pPr rtl="0"/>
          <a:r>
            <a:rPr lang="en-US" dirty="0" smtClean="0"/>
            <a:t>The moisture (or) blood on portion on portion of paper point that passes beyond apex may be an estimation of working length (or) junction between root apex and bone.</a:t>
          </a:r>
          <a:endParaRPr lang="en-US" dirty="0"/>
        </a:p>
      </dgm:t>
    </dgm:pt>
    <dgm:pt modelId="{FAA7EACD-ABCC-421C-933A-0C069B3785A0}" type="parTrans" cxnId="{C9E32CA9-D994-4329-BD38-9994AA36BCDD}">
      <dgm:prSet/>
      <dgm:spPr/>
      <dgm:t>
        <a:bodyPr/>
        <a:lstStyle/>
        <a:p>
          <a:endParaRPr lang="en-US"/>
        </a:p>
      </dgm:t>
    </dgm:pt>
    <dgm:pt modelId="{DD459E4C-E5EA-4FFF-883A-FFF406BC7FBE}" type="sibTrans" cxnId="{C9E32CA9-D994-4329-BD38-9994AA36BCDD}">
      <dgm:prSet/>
      <dgm:spPr/>
      <dgm:t>
        <a:bodyPr/>
        <a:lstStyle/>
        <a:p>
          <a:endParaRPr lang="en-US"/>
        </a:p>
      </dgm:t>
    </dgm:pt>
    <dgm:pt modelId="{9C98F91F-96CF-4B2C-A6AD-D7ABB8ACCF4A}" type="pres">
      <dgm:prSet presAssocID="{A3A41B50-B924-47E3-BF3F-6232816D8F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C53A6B-EF23-4B8C-87C1-48186BE73C16}" type="pres">
      <dgm:prSet presAssocID="{C16FB287-B34A-4DB0-8017-DE3A2ADB698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02DCB-E9A3-4FFD-84BB-02506A835474}" type="pres">
      <dgm:prSet presAssocID="{AC4D0DE4-422A-4D88-A4B1-D2F7575F0A09}" presName="spacer" presStyleCnt="0"/>
      <dgm:spPr/>
      <dgm:t>
        <a:bodyPr/>
        <a:lstStyle/>
        <a:p>
          <a:endParaRPr lang="en-US"/>
        </a:p>
      </dgm:t>
    </dgm:pt>
    <dgm:pt modelId="{4F88038F-4E84-470F-BC29-9935962B2839}" type="pres">
      <dgm:prSet presAssocID="{7C071CCD-7BC8-47ED-8D8A-B6F22AA8060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10508D-D9C7-446F-A7FE-9D3D74DC7F40}" type="presOf" srcId="{A3A41B50-B924-47E3-BF3F-6232816D8F94}" destId="{9C98F91F-96CF-4B2C-A6AD-D7ABB8ACCF4A}" srcOrd="0" destOrd="0" presId="urn:microsoft.com/office/officeart/2005/8/layout/vList2"/>
    <dgm:cxn modelId="{3239D3B0-DF06-4D58-A81A-2EE798012951}" type="presOf" srcId="{7C071CCD-7BC8-47ED-8D8A-B6F22AA8060D}" destId="{4F88038F-4E84-470F-BC29-9935962B2839}" srcOrd="0" destOrd="0" presId="urn:microsoft.com/office/officeart/2005/8/layout/vList2"/>
    <dgm:cxn modelId="{771CD21E-CFC9-46CB-AF3E-797EDA19DBFC}" type="presOf" srcId="{C16FB287-B34A-4DB0-8017-DE3A2ADB6982}" destId="{ADC53A6B-EF23-4B8C-87C1-48186BE73C16}" srcOrd="0" destOrd="0" presId="urn:microsoft.com/office/officeart/2005/8/layout/vList2"/>
    <dgm:cxn modelId="{9159EDD9-32B5-4426-9E00-771E168D2A6F}" srcId="{A3A41B50-B924-47E3-BF3F-6232816D8F94}" destId="{C16FB287-B34A-4DB0-8017-DE3A2ADB6982}" srcOrd="0" destOrd="0" parTransId="{3F1FC1D6-3778-4728-BB20-C52DFEA731FF}" sibTransId="{AC4D0DE4-422A-4D88-A4B1-D2F7575F0A09}"/>
    <dgm:cxn modelId="{C9E32CA9-D994-4329-BD38-9994AA36BCDD}" srcId="{A3A41B50-B924-47E3-BF3F-6232816D8F94}" destId="{7C071CCD-7BC8-47ED-8D8A-B6F22AA8060D}" srcOrd="1" destOrd="0" parTransId="{FAA7EACD-ABCC-421C-933A-0C069B3785A0}" sibTransId="{DD459E4C-E5EA-4FFF-883A-FFF406BC7FBE}"/>
    <dgm:cxn modelId="{6298DF33-A202-4F34-9F14-5C4A2130D9FE}" type="presParOf" srcId="{9C98F91F-96CF-4B2C-A6AD-D7ABB8ACCF4A}" destId="{ADC53A6B-EF23-4B8C-87C1-48186BE73C16}" srcOrd="0" destOrd="0" presId="urn:microsoft.com/office/officeart/2005/8/layout/vList2"/>
    <dgm:cxn modelId="{EF872FB2-A858-41A5-B361-C60AA49E9339}" type="presParOf" srcId="{9C98F91F-96CF-4B2C-A6AD-D7ABB8ACCF4A}" destId="{49602DCB-E9A3-4FFD-84BB-02506A835474}" srcOrd="1" destOrd="0" presId="urn:microsoft.com/office/officeart/2005/8/layout/vList2"/>
    <dgm:cxn modelId="{71AC3B14-E29D-45DA-B8B8-0750703C7CDE}" type="presParOf" srcId="{9C98F91F-96CF-4B2C-A6AD-D7ABB8ACCF4A}" destId="{4F88038F-4E84-470F-BC29-9935962B2839}" srcOrd="2" destOrd="0" presId="urn:microsoft.com/office/officeart/2005/8/layout/vList2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FFDDED7-2523-4494-BBA7-8CB791C2CD6B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5960987B-0D26-461F-8183-962C153B0930}">
      <dgm:prSet/>
      <dgm:spPr/>
      <dgm:t>
        <a:bodyPr/>
        <a:lstStyle/>
        <a:p>
          <a:pPr algn="l" rtl="0"/>
          <a:r>
            <a:rPr lang="en-US" dirty="0" smtClean="0"/>
            <a:t>Everett &amp; </a:t>
          </a:r>
          <a:r>
            <a:rPr lang="en-US" dirty="0" err="1" smtClean="0"/>
            <a:t>fixott</a:t>
          </a:r>
          <a:r>
            <a:rPr lang="en-US" dirty="0" smtClean="0"/>
            <a:t>- 1963 </a:t>
          </a:r>
          <a:endParaRPr lang="en-US" dirty="0"/>
        </a:p>
      </dgm:t>
    </dgm:pt>
    <dgm:pt modelId="{D4273094-570F-48F3-B8B2-C0D20F662543}" type="parTrans" cxnId="{9803CC2B-298A-4079-9A82-1EDE121A438C}">
      <dgm:prSet/>
      <dgm:spPr/>
      <dgm:t>
        <a:bodyPr/>
        <a:lstStyle/>
        <a:p>
          <a:endParaRPr lang="en-US"/>
        </a:p>
      </dgm:t>
    </dgm:pt>
    <dgm:pt modelId="{397D0569-4348-4BBB-B412-E48FA1622D10}" type="sibTrans" cxnId="{9803CC2B-298A-4079-9A82-1EDE121A438C}">
      <dgm:prSet/>
      <dgm:spPr/>
      <dgm:t>
        <a:bodyPr/>
        <a:lstStyle/>
        <a:p>
          <a:endParaRPr lang="en-US"/>
        </a:p>
      </dgm:t>
    </dgm:pt>
    <dgm:pt modelId="{4439A47B-2152-46F2-8915-8FB2589423BD}">
      <dgm:prSet/>
      <dgm:spPr/>
      <dgm:t>
        <a:bodyPr/>
        <a:lstStyle/>
        <a:p>
          <a:pPr algn="l" rtl="0"/>
          <a:r>
            <a:rPr lang="en-US" dirty="0" smtClean="0"/>
            <a:t>Graph like mm grid with crisscross lines 1mm apart</a:t>
          </a:r>
          <a:endParaRPr lang="en-US" dirty="0"/>
        </a:p>
      </dgm:t>
    </dgm:pt>
    <dgm:pt modelId="{B9A41D77-BD8F-46A9-A07D-BFEB958F837B}" type="parTrans" cxnId="{95D26B9E-0F1B-48A5-94D2-D13E8F7D978B}">
      <dgm:prSet/>
      <dgm:spPr/>
      <dgm:t>
        <a:bodyPr/>
        <a:lstStyle/>
        <a:p>
          <a:endParaRPr lang="en-US"/>
        </a:p>
      </dgm:t>
    </dgm:pt>
    <dgm:pt modelId="{CA7B6AAC-99E9-4350-8F2D-53F48C3FE807}" type="sibTrans" cxnId="{95D26B9E-0F1B-48A5-94D2-D13E8F7D978B}">
      <dgm:prSet/>
      <dgm:spPr/>
      <dgm:t>
        <a:bodyPr/>
        <a:lstStyle/>
        <a:p>
          <a:endParaRPr lang="en-US"/>
        </a:p>
      </dgm:t>
    </dgm:pt>
    <dgm:pt modelId="{75C79B8D-F6A6-4E85-AAB0-7F14D06486D6}">
      <dgm:prSet/>
      <dgm:spPr/>
      <dgm:t>
        <a:bodyPr/>
        <a:lstStyle/>
        <a:p>
          <a:pPr algn="l" rtl="0"/>
          <a:r>
            <a:rPr lang="en-US" dirty="0" smtClean="0"/>
            <a:t>Superimpose the pattern on the radiographic image for length calculation  </a:t>
          </a:r>
          <a:endParaRPr lang="en-US" dirty="0"/>
        </a:p>
      </dgm:t>
    </dgm:pt>
    <dgm:pt modelId="{DC86C8A2-BE32-47A4-A4FA-286CA3E6988A}" type="parTrans" cxnId="{1C9CEF14-EC11-461B-9681-41A6446A76BB}">
      <dgm:prSet/>
      <dgm:spPr/>
      <dgm:t>
        <a:bodyPr/>
        <a:lstStyle/>
        <a:p>
          <a:endParaRPr lang="en-US"/>
        </a:p>
      </dgm:t>
    </dgm:pt>
    <dgm:pt modelId="{5E543FFC-8678-42A8-AFFB-C65F0F23E245}" type="sibTrans" cxnId="{1C9CEF14-EC11-461B-9681-41A6446A76BB}">
      <dgm:prSet/>
      <dgm:spPr/>
      <dgm:t>
        <a:bodyPr/>
        <a:lstStyle/>
        <a:p>
          <a:endParaRPr lang="en-US"/>
        </a:p>
      </dgm:t>
    </dgm:pt>
    <dgm:pt modelId="{D7FCE6CB-D623-4178-8877-4C801C0D820C}" type="pres">
      <dgm:prSet presAssocID="{EFFDDED7-2523-4494-BBA7-8CB791C2CD6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BE2F5F-CF47-4CDA-B9CA-D5FC3772CC45}" type="pres">
      <dgm:prSet presAssocID="{EFFDDED7-2523-4494-BBA7-8CB791C2CD6B}" presName="arrow" presStyleLbl="bgShp" presStyleIdx="0" presStyleCnt="1"/>
      <dgm:spPr/>
    </dgm:pt>
    <dgm:pt modelId="{4EE6873F-8F36-445E-B887-3FB267D82F7D}" type="pres">
      <dgm:prSet presAssocID="{EFFDDED7-2523-4494-BBA7-8CB791C2CD6B}" presName="linearProcess" presStyleCnt="0"/>
      <dgm:spPr/>
    </dgm:pt>
    <dgm:pt modelId="{821ACCF2-8E85-4259-94B6-C8CD6E4FEBEE}" type="pres">
      <dgm:prSet presAssocID="{5960987B-0D26-461F-8183-962C153B093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87D8DA-4011-4B64-8E33-A158B604CF50}" type="pres">
      <dgm:prSet presAssocID="{397D0569-4348-4BBB-B412-E48FA1622D10}" presName="sibTrans" presStyleCnt="0"/>
      <dgm:spPr/>
    </dgm:pt>
    <dgm:pt modelId="{BB2B4FB9-673C-4C17-891E-28238058040A}" type="pres">
      <dgm:prSet presAssocID="{4439A47B-2152-46F2-8915-8FB2589423B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D5AA5-027A-4F29-843D-C1880AE8C18E}" type="pres">
      <dgm:prSet presAssocID="{CA7B6AAC-99E9-4350-8F2D-53F48C3FE807}" presName="sibTrans" presStyleCnt="0"/>
      <dgm:spPr/>
    </dgm:pt>
    <dgm:pt modelId="{01CC1099-052F-4CE4-B985-F6437BC990B4}" type="pres">
      <dgm:prSet presAssocID="{75C79B8D-F6A6-4E85-AAB0-7F14D06486D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03CC2B-298A-4079-9A82-1EDE121A438C}" srcId="{EFFDDED7-2523-4494-BBA7-8CB791C2CD6B}" destId="{5960987B-0D26-461F-8183-962C153B0930}" srcOrd="0" destOrd="0" parTransId="{D4273094-570F-48F3-B8B2-C0D20F662543}" sibTransId="{397D0569-4348-4BBB-B412-E48FA1622D10}"/>
    <dgm:cxn modelId="{C901A0EB-2BB8-4941-9770-AA1381EC8D16}" type="presOf" srcId="{4439A47B-2152-46F2-8915-8FB2589423BD}" destId="{BB2B4FB9-673C-4C17-891E-28238058040A}" srcOrd="0" destOrd="0" presId="urn:microsoft.com/office/officeart/2005/8/layout/hProcess9"/>
    <dgm:cxn modelId="{5BC028D7-3437-4054-B3A7-224DE63642D0}" type="presOf" srcId="{EFFDDED7-2523-4494-BBA7-8CB791C2CD6B}" destId="{D7FCE6CB-D623-4178-8877-4C801C0D820C}" srcOrd="0" destOrd="0" presId="urn:microsoft.com/office/officeart/2005/8/layout/hProcess9"/>
    <dgm:cxn modelId="{A751B54F-7BB3-46CD-BE70-7F38A5E0F426}" type="presOf" srcId="{75C79B8D-F6A6-4E85-AAB0-7F14D06486D6}" destId="{01CC1099-052F-4CE4-B985-F6437BC990B4}" srcOrd="0" destOrd="0" presId="urn:microsoft.com/office/officeart/2005/8/layout/hProcess9"/>
    <dgm:cxn modelId="{2D06A6E7-9AB3-45C0-AAF8-BE5610C73B82}" type="presOf" srcId="{5960987B-0D26-461F-8183-962C153B0930}" destId="{821ACCF2-8E85-4259-94B6-C8CD6E4FEBEE}" srcOrd="0" destOrd="0" presId="urn:microsoft.com/office/officeart/2005/8/layout/hProcess9"/>
    <dgm:cxn modelId="{95D26B9E-0F1B-48A5-94D2-D13E8F7D978B}" srcId="{EFFDDED7-2523-4494-BBA7-8CB791C2CD6B}" destId="{4439A47B-2152-46F2-8915-8FB2589423BD}" srcOrd="1" destOrd="0" parTransId="{B9A41D77-BD8F-46A9-A07D-BFEB958F837B}" sibTransId="{CA7B6AAC-99E9-4350-8F2D-53F48C3FE807}"/>
    <dgm:cxn modelId="{1C9CEF14-EC11-461B-9681-41A6446A76BB}" srcId="{EFFDDED7-2523-4494-BBA7-8CB791C2CD6B}" destId="{75C79B8D-F6A6-4E85-AAB0-7F14D06486D6}" srcOrd="2" destOrd="0" parTransId="{DC86C8A2-BE32-47A4-A4FA-286CA3E6988A}" sibTransId="{5E543FFC-8678-42A8-AFFB-C65F0F23E245}"/>
    <dgm:cxn modelId="{AB94037A-812E-4CCD-9E57-57CC8CE14120}" type="presParOf" srcId="{D7FCE6CB-D623-4178-8877-4C801C0D820C}" destId="{D4BE2F5F-CF47-4CDA-B9CA-D5FC3772CC45}" srcOrd="0" destOrd="0" presId="urn:microsoft.com/office/officeart/2005/8/layout/hProcess9"/>
    <dgm:cxn modelId="{DFF91F71-0711-4892-BCBB-7A0CAA114FE4}" type="presParOf" srcId="{D7FCE6CB-D623-4178-8877-4C801C0D820C}" destId="{4EE6873F-8F36-445E-B887-3FB267D82F7D}" srcOrd="1" destOrd="0" presId="urn:microsoft.com/office/officeart/2005/8/layout/hProcess9"/>
    <dgm:cxn modelId="{0A6A9C70-631A-4A3A-8CD8-8036882F9982}" type="presParOf" srcId="{4EE6873F-8F36-445E-B887-3FB267D82F7D}" destId="{821ACCF2-8E85-4259-94B6-C8CD6E4FEBEE}" srcOrd="0" destOrd="0" presId="urn:microsoft.com/office/officeart/2005/8/layout/hProcess9"/>
    <dgm:cxn modelId="{0FFA42CD-F15B-4E00-8846-E073CE612F4F}" type="presParOf" srcId="{4EE6873F-8F36-445E-B887-3FB267D82F7D}" destId="{F887D8DA-4011-4B64-8E33-A158B604CF50}" srcOrd="1" destOrd="0" presId="urn:microsoft.com/office/officeart/2005/8/layout/hProcess9"/>
    <dgm:cxn modelId="{0E5A31B7-27A6-4011-A1DC-876FB8A8C5E7}" type="presParOf" srcId="{4EE6873F-8F36-445E-B887-3FB267D82F7D}" destId="{BB2B4FB9-673C-4C17-891E-28238058040A}" srcOrd="2" destOrd="0" presId="urn:microsoft.com/office/officeart/2005/8/layout/hProcess9"/>
    <dgm:cxn modelId="{2A0355D2-14B5-44B9-BB55-BDD4FC97A9A7}" type="presParOf" srcId="{4EE6873F-8F36-445E-B887-3FB267D82F7D}" destId="{D7DD5AA5-027A-4F29-843D-C1880AE8C18E}" srcOrd="3" destOrd="0" presId="urn:microsoft.com/office/officeart/2005/8/layout/hProcess9"/>
    <dgm:cxn modelId="{84472521-E8AD-4A12-B889-81BF38076AA2}" type="presParOf" srcId="{4EE6873F-8F36-445E-B887-3FB267D82F7D}" destId="{01CC1099-052F-4CE4-B985-F6437BC990B4}" srcOrd="4" destOrd="0" presId="urn:microsoft.com/office/officeart/2005/8/layout/hProcess9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F234E7B-22A6-46AF-B5D1-75CD7C93BF90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0055741C-9287-41F7-B2A3-CDD1D5FFADEC}">
      <dgm:prSet/>
      <dgm:spPr/>
      <dgm:t>
        <a:bodyPr/>
        <a:lstStyle/>
        <a:p>
          <a:pPr rtl="0"/>
          <a:r>
            <a:rPr lang="en-US" dirty="0" smtClean="0"/>
            <a:t>Uses graduations on diagnostic file that are visible on radiograph </a:t>
          </a:r>
          <a:endParaRPr lang="en-US" dirty="0"/>
        </a:p>
      </dgm:t>
    </dgm:pt>
    <dgm:pt modelId="{145540E6-B2D6-4FA7-B7E4-CC9E0445BD3D}" type="parTrans" cxnId="{D1674664-67B7-4FFB-8546-472A1AC84E52}">
      <dgm:prSet/>
      <dgm:spPr/>
      <dgm:t>
        <a:bodyPr/>
        <a:lstStyle/>
        <a:p>
          <a:endParaRPr lang="en-US"/>
        </a:p>
      </dgm:t>
    </dgm:pt>
    <dgm:pt modelId="{3C9CC61D-ACE4-438A-B5FE-AD774DC51D7E}" type="sibTrans" cxnId="{D1674664-67B7-4FFB-8546-472A1AC84E52}">
      <dgm:prSet/>
      <dgm:spPr/>
      <dgm:t>
        <a:bodyPr/>
        <a:lstStyle/>
        <a:p>
          <a:endParaRPr lang="en-US"/>
        </a:p>
      </dgm:t>
    </dgm:pt>
    <dgm:pt modelId="{CA138B28-B1D5-4589-8362-633FD2447FA4}" type="pres">
      <dgm:prSet presAssocID="{4F234E7B-22A6-46AF-B5D1-75CD7C93BF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0BCCC7-4883-4371-9BFE-E6A4F241D60A}" type="pres">
      <dgm:prSet presAssocID="{0055741C-9287-41F7-B2A3-CDD1D5FFADE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DB1F2A-2F3C-474F-9BD5-8098B19A5526}" type="presOf" srcId="{0055741C-9287-41F7-B2A3-CDD1D5FFADEC}" destId="{690BCCC7-4883-4371-9BFE-E6A4F241D60A}" srcOrd="0" destOrd="0" presId="urn:microsoft.com/office/officeart/2005/8/layout/vList2"/>
    <dgm:cxn modelId="{D1674664-67B7-4FFB-8546-472A1AC84E52}" srcId="{4F234E7B-22A6-46AF-B5D1-75CD7C93BF90}" destId="{0055741C-9287-41F7-B2A3-CDD1D5FFADEC}" srcOrd="0" destOrd="0" parTransId="{145540E6-B2D6-4FA7-B7E4-CC9E0445BD3D}" sibTransId="{3C9CC61D-ACE4-438A-B5FE-AD774DC51D7E}"/>
    <dgm:cxn modelId="{27D0B45B-7D51-453C-83ED-4B33FEA7F143}" type="presOf" srcId="{4F234E7B-22A6-46AF-B5D1-75CD7C93BF90}" destId="{CA138B28-B1D5-4589-8362-633FD2447FA4}" srcOrd="0" destOrd="0" presId="urn:microsoft.com/office/officeart/2005/8/layout/vList2"/>
    <dgm:cxn modelId="{B8F47B54-A957-42D8-9D27-2CD42E561C91}" type="presParOf" srcId="{CA138B28-B1D5-4589-8362-633FD2447FA4}" destId="{690BCCC7-4883-4371-9BFE-E6A4F241D60A}" srcOrd="0" destOrd="0" presId="urn:microsoft.com/office/officeart/2005/8/layout/vList2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3ED24E9-EEEA-49FA-B82B-DC98A13317A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92C474B-B610-4930-B7BA-40F2CD709894}">
      <dgm:prSet/>
      <dgm:spPr/>
      <dgm:t>
        <a:bodyPr/>
        <a:lstStyle/>
        <a:p>
          <a:pPr rtl="0"/>
          <a:r>
            <a:rPr lang="en-US" dirty="0" smtClean="0"/>
            <a:t>All apex locator’s function by using human body to complete an electrical circuit one side of apex locator’s circuitry is connected to an endodontic instrument. </a:t>
          </a:r>
          <a:endParaRPr lang="en-US" dirty="0"/>
        </a:p>
      </dgm:t>
    </dgm:pt>
    <dgm:pt modelId="{311424BE-C60B-48DB-B6A6-9DF4B7296092}" type="parTrans" cxnId="{A275B53D-60B7-492E-B4A7-54B21241F3F2}">
      <dgm:prSet/>
      <dgm:spPr/>
      <dgm:t>
        <a:bodyPr/>
        <a:lstStyle/>
        <a:p>
          <a:endParaRPr lang="en-US"/>
        </a:p>
      </dgm:t>
    </dgm:pt>
    <dgm:pt modelId="{68AD9B52-7EC9-4897-9169-E276EBA1DA6D}" type="sibTrans" cxnId="{A275B53D-60B7-492E-B4A7-54B21241F3F2}">
      <dgm:prSet/>
      <dgm:spPr/>
      <dgm:t>
        <a:bodyPr/>
        <a:lstStyle/>
        <a:p>
          <a:endParaRPr lang="en-US"/>
        </a:p>
      </dgm:t>
    </dgm:pt>
    <dgm:pt modelId="{51BA9960-B211-4222-A8E9-BC8F1FABE8E8}">
      <dgm:prSet/>
      <dgm:spPr/>
      <dgm:t>
        <a:bodyPr/>
        <a:lstStyle/>
        <a:p>
          <a:pPr rtl="0"/>
          <a:r>
            <a:rPr lang="en-US" dirty="0" smtClean="0"/>
            <a:t>Other side is connected to patient’s body; either by contact to patient’s lip (or) by electrode in patients hand. </a:t>
          </a:r>
          <a:endParaRPr lang="en-US" dirty="0"/>
        </a:p>
      </dgm:t>
    </dgm:pt>
    <dgm:pt modelId="{29EE7FDD-1970-480B-A553-13C8CAFA2D5B}" type="parTrans" cxnId="{045E5E8C-0FBB-4A1A-BB64-FE521A148439}">
      <dgm:prSet/>
      <dgm:spPr/>
      <dgm:t>
        <a:bodyPr/>
        <a:lstStyle/>
        <a:p>
          <a:endParaRPr lang="en-US"/>
        </a:p>
      </dgm:t>
    </dgm:pt>
    <dgm:pt modelId="{CA979726-C007-4CC4-9D9A-5792730FD98C}" type="sibTrans" cxnId="{045E5E8C-0FBB-4A1A-BB64-FE521A148439}">
      <dgm:prSet/>
      <dgm:spPr/>
      <dgm:t>
        <a:bodyPr/>
        <a:lstStyle/>
        <a:p>
          <a:endParaRPr lang="en-US"/>
        </a:p>
      </dgm:t>
    </dgm:pt>
    <dgm:pt modelId="{30B120CD-26AA-43BB-B0B9-94271794B26A}">
      <dgm:prSet/>
      <dgm:spPr/>
      <dgm:t>
        <a:bodyPr/>
        <a:lstStyle/>
        <a:p>
          <a:pPr rtl="0"/>
          <a:r>
            <a:rPr lang="en-US" dirty="0" smtClean="0"/>
            <a:t>Electrical circuit is complete when endodontic instrument is advanced apically inside root canal touches PDL. </a:t>
          </a:r>
          <a:endParaRPr lang="en-US" dirty="0"/>
        </a:p>
      </dgm:t>
    </dgm:pt>
    <dgm:pt modelId="{B0C0FDD7-6A2F-46A7-AE23-66818CE468CF}" type="parTrans" cxnId="{3DE1BCBF-62D4-4C2D-80B5-87542124A5AD}">
      <dgm:prSet/>
      <dgm:spPr/>
      <dgm:t>
        <a:bodyPr/>
        <a:lstStyle/>
        <a:p>
          <a:endParaRPr lang="en-US"/>
        </a:p>
      </dgm:t>
    </dgm:pt>
    <dgm:pt modelId="{3D873CD9-E863-4583-BB84-AF15B05D55F8}" type="sibTrans" cxnId="{3DE1BCBF-62D4-4C2D-80B5-87542124A5AD}">
      <dgm:prSet/>
      <dgm:spPr/>
      <dgm:t>
        <a:bodyPr/>
        <a:lstStyle/>
        <a:p>
          <a:endParaRPr lang="en-US"/>
        </a:p>
      </dgm:t>
    </dgm:pt>
    <dgm:pt modelId="{D6E35476-5557-4B55-A3CA-85D69531BF2E}">
      <dgm:prSet/>
      <dgm:spPr/>
      <dgm:t>
        <a:bodyPr/>
        <a:lstStyle/>
        <a:p>
          <a:pPr rtl="0"/>
          <a:r>
            <a:rPr lang="en-US" dirty="0" smtClean="0"/>
            <a:t>Display on apex locator indicates that apical area has been reached.</a:t>
          </a:r>
          <a:endParaRPr lang="en-US" dirty="0"/>
        </a:p>
      </dgm:t>
    </dgm:pt>
    <dgm:pt modelId="{3C31BD42-E880-4122-BFB1-1D36FD6448B5}" type="parTrans" cxnId="{FDEE5D3B-F8E8-4FF2-A2F4-FD8FA67C3AFD}">
      <dgm:prSet/>
      <dgm:spPr/>
      <dgm:t>
        <a:bodyPr/>
        <a:lstStyle/>
        <a:p>
          <a:endParaRPr lang="en-US"/>
        </a:p>
      </dgm:t>
    </dgm:pt>
    <dgm:pt modelId="{4A4C2EB0-69E5-4D9B-9EC6-034DECF57E2C}" type="sibTrans" cxnId="{FDEE5D3B-F8E8-4FF2-A2F4-FD8FA67C3AFD}">
      <dgm:prSet/>
      <dgm:spPr/>
      <dgm:t>
        <a:bodyPr/>
        <a:lstStyle/>
        <a:p>
          <a:endParaRPr lang="en-US"/>
        </a:p>
      </dgm:t>
    </dgm:pt>
    <dgm:pt modelId="{A9BA2371-62CE-4EE4-BFBB-88515E9021AC}" type="pres">
      <dgm:prSet presAssocID="{03ED24E9-EEEA-49FA-B82B-DC98A13317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688D22-5546-48EA-AA31-28CE259C0C37}" type="pres">
      <dgm:prSet presAssocID="{192C474B-B610-4930-B7BA-40F2CD70989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B0FFE-7080-4E7C-B136-A3460BEB3B4D}" type="pres">
      <dgm:prSet presAssocID="{68AD9B52-7EC9-4897-9169-E276EBA1DA6D}" presName="spacer" presStyleCnt="0"/>
      <dgm:spPr/>
    </dgm:pt>
    <dgm:pt modelId="{39668A08-8428-41DB-AEE4-30E5DFBDE7D9}" type="pres">
      <dgm:prSet presAssocID="{51BA9960-B211-4222-A8E9-BC8F1FABE8E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6751F-2B69-4483-8A78-68537CD210D8}" type="pres">
      <dgm:prSet presAssocID="{CA979726-C007-4CC4-9D9A-5792730FD98C}" presName="spacer" presStyleCnt="0"/>
      <dgm:spPr/>
    </dgm:pt>
    <dgm:pt modelId="{39307193-1D67-4077-8456-DD6AF15BD6AE}" type="pres">
      <dgm:prSet presAssocID="{30B120CD-26AA-43BB-B0B9-94271794B26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63943D-2A0B-45E6-90F3-B10121C25A74}" type="pres">
      <dgm:prSet presAssocID="{3D873CD9-E863-4583-BB84-AF15B05D55F8}" presName="spacer" presStyleCnt="0"/>
      <dgm:spPr/>
    </dgm:pt>
    <dgm:pt modelId="{5CBA6229-D7D3-47D4-8801-ED7A9A25AC1E}" type="pres">
      <dgm:prSet presAssocID="{D6E35476-5557-4B55-A3CA-85D69531BF2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0A6A-CFF4-4FF7-9969-4BD7CD6EA869}" type="presOf" srcId="{51BA9960-B211-4222-A8E9-BC8F1FABE8E8}" destId="{39668A08-8428-41DB-AEE4-30E5DFBDE7D9}" srcOrd="0" destOrd="0" presId="urn:microsoft.com/office/officeart/2005/8/layout/vList2"/>
    <dgm:cxn modelId="{A275B53D-60B7-492E-B4A7-54B21241F3F2}" srcId="{03ED24E9-EEEA-49FA-B82B-DC98A13317A3}" destId="{192C474B-B610-4930-B7BA-40F2CD709894}" srcOrd="0" destOrd="0" parTransId="{311424BE-C60B-48DB-B6A6-9DF4B7296092}" sibTransId="{68AD9B52-7EC9-4897-9169-E276EBA1DA6D}"/>
    <dgm:cxn modelId="{873FF3C7-3F22-4685-950F-1EAEB7013246}" type="presOf" srcId="{192C474B-B610-4930-B7BA-40F2CD709894}" destId="{C6688D22-5546-48EA-AA31-28CE259C0C37}" srcOrd="0" destOrd="0" presId="urn:microsoft.com/office/officeart/2005/8/layout/vList2"/>
    <dgm:cxn modelId="{3DE1BCBF-62D4-4C2D-80B5-87542124A5AD}" srcId="{03ED24E9-EEEA-49FA-B82B-DC98A13317A3}" destId="{30B120CD-26AA-43BB-B0B9-94271794B26A}" srcOrd="2" destOrd="0" parTransId="{B0C0FDD7-6A2F-46A7-AE23-66818CE468CF}" sibTransId="{3D873CD9-E863-4583-BB84-AF15B05D55F8}"/>
    <dgm:cxn modelId="{7271A16D-A1A5-48AD-9D0E-F0966EBCDB1F}" type="presOf" srcId="{03ED24E9-EEEA-49FA-B82B-DC98A13317A3}" destId="{A9BA2371-62CE-4EE4-BFBB-88515E9021AC}" srcOrd="0" destOrd="0" presId="urn:microsoft.com/office/officeart/2005/8/layout/vList2"/>
    <dgm:cxn modelId="{767D03B7-AE67-4D6E-A754-D173A5D7DFDB}" type="presOf" srcId="{D6E35476-5557-4B55-A3CA-85D69531BF2E}" destId="{5CBA6229-D7D3-47D4-8801-ED7A9A25AC1E}" srcOrd="0" destOrd="0" presId="urn:microsoft.com/office/officeart/2005/8/layout/vList2"/>
    <dgm:cxn modelId="{045E5E8C-0FBB-4A1A-BB64-FE521A148439}" srcId="{03ED24E9-EEEA-49FA-B82B-DC98A13317A3}" destId="{51BA9960-B211-4222-A8E9-BC8F1FABE8E8}" srcOrd="1" destOrd="0" parTransId="{29EE7FDD-1970-480B-A553-13C8CAFA2D5B}" sibTransId="{CA979726-C007-4CC4-9D9A-5792730FD98C}"/>
    <dgm:cxn modelId="{FDEE5D3B-F8E8-4FF2-A2F4-FD8FA67C3AFD}" srcId="{03ED24E9-EEEA-49FA-B82B-DC98A13317A3}" destId="{D6E35476-5557-4B55-A3CA-85D69531BF2E}" srcOrd="3" destOrd="0" parTransId="{3C31BD42-E880-4122-BFB1-1D36FD6448B5}" sibTransId="{4A4C2EB0-69E5-4D9B-9EC6-034DECF57E2C}"/>
    <dgm:cxn modelId="{017F5A4B-95DB-4426-AA86-3546016ED550}" type="presOf" srcId="{30B120CD-26AA-43BB-B0B9-94271794B26A}" destId="{39307193-1D67-4077-8456-DD6AF15BD6AE}" srcOrd="0" destOrd="0" presId="urn:microsoft.com/office/officeart/2005/8/layout/vList2"/>
    <dgm:cxn modelId="{CFE2C5EF-10EE-46D9-BAB4-E78445F43D5C}" type="presParOf" srcId="{A9BA2371-62CE-4EE4-BFBB-88515E9021AC}" destId="{C6688D22-5546-48EA-AA31-28CE259C0C37}" srcOrd="0" destOrd="0" presId="urn:microsoft.com/office/officeart/2005/8/layout/vList2"/>
    <dgm:cxn modelId="{3A802FDC-3A8F-4DC4-8004-1204897EC537}" type="presParOf" srcId="{A9BA2371-62CE-4EE4-BFBB-88515E9021AC}" destId="{0B0B0FFE-7080-4E7C-B136-A3460BEB3B4D}" srcOrd="1" destOrd="0" presId="urn:microsoft.com/office/officeart/2005/8/layout/vList2"/>
    <dgm:cxn modelId="{A106E237-20C6-49B5-9212-D874AD461521}" type="presParOf" srcId="{A9BA2371-62CE-4EE4-BFBB-88515E9021AC}" destId="{39668A08-8428-41DB-AEE4-30E5DFBDE7D9}" srcOrd="2" destOrd="0" presId="urn:microsoft.com/office/officeart/2005/8/layout/vList2"/>
    <dgm:cxn modelId="{984B3232-578E-486F-A2D0-014173B581F5}" type="presParOf" srcId="{A9BA2371-62CE-4EE4-BFBB-88515E9021AC}" destId="{6776751F-2B69-4483-8A78-68537CD210D8}" srcOrd="3" destOrd="0" presId="urn:microsoft.com/office/officeart/2005/8/layout/vList2"/>
    <dgm:cxn modelId="{3BF3AD41-F359-41FD-9F5A-EBE2BA657E45}" type="presParOf" srcId="{A9BA2371-62CE-4EE4-BFBB-88515E9021AC}" destId="{39307193-1D67-4077-8456-DD6AF15BD6AE}" srcOrd="4" destOrd="0" presId="urn:microsoft.com/office/officeart/2005/8/layout/vList2"/>
    <dgm:cxn modelId="{7C29C73D-B851-4918-AFB4-94B125307CE7}" type="presParOf" srcId="{A9BA2371-62CE-4EE4-BFBB-88515E9021AC}" destId="{B563943D-2A0B-45E6-90F3-B10121C25A74}" srcOrd="5" destOrd="0" presId="urn:microsoft.com/office/officeart/2005/8/layout/vList2"/>
    <dgm:cxn modelId="{8D583E67-4B69-4CAE-A25C-4957E7732A0D}" type="presParOf" srcId="{A9BA2371-62CE-4EE4-BFBB-88515E9021AC}" destId="{5CBA6229-D7D3-47D4-8801-ED7A9A25AC1E}" srcOrd="6" destOrd="0" presId="urn:microsoft.com/office/officeart/2005/8/layout/vList2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C4E6849-F638-4289-9777-A486CD8A4975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55BBED30-E051-43C4-BF47-8986F3E4FB6F}">
      <dgm:prSet/>
      <dgm:spPr/>
      <dgm:t>
        <a:bodyPr/>
        <a:lstStyle/>
        <a:p>
          <a:pPr rtl="0"/>
          <a:r>
            <a:rPr lang="en-US" dirty="0" smtClean="0"/>
            <a:t>Lip clip</a:t>
          </a:r>
          <a:endParaRPr lang="en-US" dirty="0"/>
        </a:p>
      </dgm:t>
    </dgm:pt>
    <dgm:pt modelId="{3198E089-70D1-4762-A2F6-0EA2D64E9560}" type="parTrans" cxnId="{7AE3D9AD-4C0E-49C7-B656-CF5C4A52D62D}">
      <dgm:prSet/>
      <dgm:spPr/>
      <dgm:t>
        <a:bodyPr/>
        <a:lstStyle/>
        <a:p>
          <a:endParaRPr lang="en-US"/>
        </a:p>
      </dgm:t>
    </dgm:pt>
    <dgm:pt modelId="{70DE28F8-0550-463D-AE9E-E93E28F690BD}" type="sibTrans" cxnId="{7AE3D9AD-4C0E-49C7-B656-CF5C4A52D62D}">
      <dgm:prSet/>
      <dgm:spPr/>
      <dgm:t>
        <a:bodyPr/>
        <a:lstStyle/>
        <a:p>
          <a:endParaRPr lang="en-US"/>
        </a:p>
      </dgm:t>
    </dgm:pt>
    <dgm:pt modelId="{5C9409E1-B9A8-4B70-9F66-62FA235D6C0A}">
      <dgm:prSet/>
      <dgm:spPr/>
      <dgm:t>
        <a:bodyPr/>
        <a:lstStyle/>
        <a:p>
          <a:pPr rtl="0"/>
          <a:r>
            <a:rPr lang="en-US" dirty="0" smtClean="0"/>
            <a:t>File clip</a:t>
          </a:r>
          <a:endParaRPr lang="en-US" dirty="0"/>
        </a:p>
      </dgm:t>
    </dgm:pt>
    <dgm:pt modelId="{011B7E71-6038-46B9-A617-6886246B36CD}" type="parTrans" cxnId="{B7D9A6F9-E138-4D8B-B508-E3D11883F175}">
      <dgm:prSet/>
      <dgm:spPr/>
      <dgm:t>
        <a:bodyPr/>
        <a:lstStyle/>
        <a:p>
          <a:endParaRPr lang="en-US"/>
        </a:p>
      </dgm:t>
    </dgm:pt>
    <dgm:pt modelId="{E15C4D7E-5D8D-4CBB-9CBE-0296327780DF}" type="sibTrans" cxnId="{B7D9A6F9-E138-4D8B-B508-E3D11883F175}">
      <dgm:prSet/>
      <dgm:spPr/>
      <dgm:t>
        <a:bodyPr/>
        <a:lstStyle/>
        <a:p>
          <a:endParaRPr lang="en-US"/>
        </a:p>
      </dgm:t>
    </dgm:pt>
    <dgm:pt modelId="{A0F81D21-9164-4877-8C7E-E383557F56CE}">
      <dgm:prSet/>
      <dgm:spPr/>
      <dgm:t>
        <a:bodyPr/>
        <a:lstStyle/>
        <a:p>
          <a:pPr rtl="0"/>
          <a:r>
            <a:rPr lang="en-US" dirty="0" smtClean="0"/>
            <a:t>Instrument itself</a:t>
          </a:r>
          <a:endParaRPr lang="en-US" dirty="0"/>
        </a:p>
      </dgm:t>
    </dgm:pt>
    <dgm:pt modelId="{09F2CBB6-0479-4D32-B430-CA403334A9BF}" type="parTrans" cxnId="{E22252A3-6D5E-42EB-8890-25BA7FE8214D}">
      <dgm:prSet/>
      <dgm:spPr/>
      <dgm:t>
        <a:bodyPr/>
        <a:lstStyle/>
        <a:p>
          <a:endParaRPr lang="en-US"/>
        </a:p>
      </dgm:t>
    </dgm:pt>
    <dgm:pt modelId="{95F620B2-50F2-4C8D-9456-3D81F6967783}" type="sibTrans" cxnId="{E22252A3-6D5E-42EB-8890-25BA7FE8214D}">
      <dgm:prSet/>
      <dgm:spPr/>
      <dgm:t>
        <a:bodyPr/>
        <a:lstStyle/>
        <a:p>
          <a:endParaRPr lang="en-US"/>
        </a:p>
      </dgm:t>
    </dgm:pt>
    <dgm:pt modelId="{805FFA06-BB42-45B9-BF09-B3268EB9F9F2}">
      <dgm:prSet/>
      <dgm:spPr/>
      <dgm:t>
        <a:bodyPr/>
        <a:lstStyle/>
        <a:p>
          <a:pPr rtl="0"/>
          <a:r>
            <a:rPr lang="en-US" dirty="0" smtClean="0"/>
            <a:t>Cord that connects the three parts </a:t>
          </a:r>
          <a:endParaRPr lang="en-US" dirty="0"/>
        </a:p>
      </dgm:t>
    </dgm:pt>
    <dgm:pt modelId="{8CDE9E32-6CB9-4946-BE9D-978937D45F38}" type="parTrans" cxnId="{661F5122-5400-4435-9ABB-974B45171739}">
      <dgm:prSet/>
      <dgm:spPr/>
      <dgm:t>
        <a:bodyPr/>
        <a:lstStyle/>
        <a:p>
          <a:endParaRPr lang="en-US"/>
        </a:p>
      </dgm:t>
    </dgm:pt>
    <dgm:pt modelId="{1DDD35AD-5C65-416A-BF7F-AF06A89D12F1}" type="sibTrans" cxnId="{661F5122-5400-4435-9ABB-974B45171739}">
      <dgm:prSet/>
      <dgm:spPr/>
      <dgm:t>
        <a:bodyPr/>
        <a:lstStyle/>
        <a:p>
          <a:endParaRPr lang="en-US"/>
        </a:p>
      </dgm:t>
    </dgm:pt>
    <dgm:pt modelId="{7230EC5A-2DB9-4563-AE22-4D389E06A313}">
      <dgm:prSet/>
      <dgm:spPr/>
      <dgm:t>
        <a:bodyPr/>
        <a:lstStyle/>
        <a:p>
          <a:pPr rtl="0"/>
          <a:r>
            <a:rPr lang="en-US" dirty="0" smtClean="0"/>
            <a:t>A display screen exhibits the advancement of the file towards the apex</a:t>
          </a:r>
          <a:endParaRPr lang="en-US" dirty="0"/>
        </a:p>
      </dgm:t>
    </dgm:pt>
    <dgm:pt modelId="{7D4EA6C4-0507-4BD2-83B3-A1449A316D08}" type="parTrans" cxnId="{235B71FC-10D7-47B9-861E-F029B34497B6}">
      <dgm:prSet/>
      <dgm:spPr/>
      <dgm:t>
        <a:bodyPr/>
        <a:lstStyle/>
        <a:p>
          <a:endParaRPr lang="en-US"/>
        </a:p>
      </dgm:t>
    </dgm:pt>
    <dgm:pt modelId="{50B88E81-84D5-4428-9838-F345905442B3}" type="sibTrans" cxnId="{235B71FC-10D7-47B9-861E-F029B34497B6}">
      <dgm:prSet/>
      <dgm:spPr/>
      <dgm:t>
        <a:bodyPr/>
        <a:lstStyle/>
        <a:p>
          <a:endParaRPr lang="en-US"/>
        </a:p>
      </dgm:t>
    </dgm:pt>
    <dgm:pt modelId="{32329334-746D-4797-BDE3-32F4D0A314B8}" type="pres">
      <dgm:prSet presAssocID="{3C4E6849-F638-4289-9777-A486CD8A49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3D23E9-23F1-44DF-9420-6BCD0765EDCB}" type="pres">
      <dgm:prSet presAssocID="{55BBED30-E051-43C4-BF47-8986F3E4FB6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3EF5E-F745-4506-ACCF-EB8C8CE81E2E}" type="pres">
      <dgm:prSet presAssocID="{70DE28F8-0550-463D-AE9E-E93E28F690B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D87641B-9044-4E1F-BEB2-DC0E3D2224C7}" type="pres">
      <dgm:prSet presAssocID="{70DE28F8-0550-463D-AE9E-E93E28F690B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E9E4414-30AD-480A-B2B6-268CAB277FA9}" type="pres">
      <dgm:prSet presAssocID="{5C9409E1-B9A8-4B70-9F66-62FA235D6C0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E0557-E5CA-4F3D-A5D8-C7A854F8567F}" type="pres">
      <dgm:prSet presAssocID="{E15C4D7E-5D8D-4CBB-9CBE-0296327780D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204C506-4AD7-4BF0-B992-32294FC1B82C}" type="pres">
      <dgm:prSet presAssocID="{E15C4D7E-5D8D-4CBB-9CBE-0296327780D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0776E996-2DBA-4A84-B50A-D33658FA4412}" type="pres">
      <dgm:prSet presAssocID="{A0F81D21-9164-4877-8C7E-E383557F56C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68AEA-5215-4538-93B2-DEC9C65CF801}" type="pres">
      <dgm:prSet presAssocID="{95F620B2-50F2-4C8D-9456-3D81F696778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5AFA635-10B9-4C59-807D-8D9454AD470F}" type="pres">
      <dgm:prSet presAssocID="{95F620B2-50F2-4C8D-9456-3D81F696778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9B1967A-1CFB-41DD-8CAD-38F8C72ADFB6}" type="pres">
      <dgm:prSet presAssocID="{805FFA06-BB42-45B9-BF09-B3268EB9F9F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32718-A49B-47F3-ABF5-1EBB88AF0875}" type="pres">
      <dgm:prSet presAssocID="{1DDD35AD-5C65-416A-BF7F-AF06A89D12F1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CC19E6B-769C-4AC5-B070-308F8905EE91}" type="pres">
      <dgm:prSet presAssocID="{1DDD35AD-5C65-416A-BF7F-AF06A89D12F1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8FAA3B2-7B6C-4201-8686-BC0EF9AC57ED}" type="pres">
      <dgm:prSet presAssocID="{7230EC5A-2DB9-4563-AE22-4D389E06A31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1F5122-5400-4435-9ABB-974B45171739}" srcId="{3C4E6849-F638-4289-9777-A486CD8A4975}" destId="{805FFA06-BB42-45B9-BF09-B3268EB9F9F2}" srcOrd="3" destOrd="0" parTransId="{8CDE9E32-6CB9-4946-BE9D-978937D45F38}" sibTransId="{1DDD35AD-5C65-416A-BF7F-AF06A89D12F1}"/>
    <dgm:cxn modelId="{49861020-D700-4395-8052-10708A0DAED5}" type="presOf" srcId="{55BBED30-E051-43C4-BF47-8986F3E4FB6F}" destId="{A93D23E9-23F1-44DF-9420-6BCD0765EDCB}" srcOrd="0" destOrd="0" presId="urn:microsoft.com/office/officeart/2005/8/layout/process1"/>
    <dgm:cxn modelId="{C7B019CC-3757-4BA6-80CE-6318E17957E8}" type="presOf" srcId="{805FFA06-BB42-45B9-BF09-B3268EB9F9F2}" destId="{99B1967A-1CFB-41DD-8CAD-38F8C72ADFB6}" srcOrd="0" destOrd="0" presId="urn:microsoft.com/office/officeart/2005/8/layout/process1"/>
    <dgm:cxn modelId="{A90C18A2-D975-4802-A873-C97F4D1359A2}" type="presOf" srcId="{3C4E6849-F638-4289-9777-A486CD8A4975}" destId="{32329334-746D-4797-BDE3-32F4D0A314B8}" srcOrd="0" destOrd="0" presId="urn:microsoft.com/office/officeart/2005/8/layout/process1"/>
    <dgm:cxn modelId="{E22252A3-6D5E-42EB-8890-25BA7FE8214D}" srcId="{3C4E6849-F638-4289-9777-A486CD8A4975}" destId="{A0F81D21-9164-4877-8C7E-E383557F56CE}" srcOrd="2" destOrd="0" parTransId="{09F2CBB6-0479-4D32-B430-CA403334A9BF}" sibTransId="{95F620B2-50F2-4C8D-9456-3D81F6967783}"/>
    <dgm:cxn modelId="{66BB033D-FAF5-4BC0-93D9-85FC8B72803D}" type="presOf" srcId="{7230EC5A-2DB9-4563-AE22-4D389E06A313}" destId="{98FAA3B2-7B6C-4201-8686-BC0EF9AC57ED}" srcOrd="0" destOrd="0" presId="urn:microsoft.com/office/officeart/2005/8/layout/process1"/>
    <dgm:cxn modelId="{B7D9A6F9-E138-4D8B-B508-E3D11883F175}" srcId="{3C4E6849-F638-4289-9777-A486CD8A4975}" destId="{5C9409E1-B9A8-4B70-9F66-62FA235D6C0A}" srcOrd="1" destOrd="0" parTransId="{011B7E71-6038-46B9-A617-6886246B36CD}" sibTransId="{E15C4D7E-5D8D-4CBB-9CBE-0296327780DF}"/>
    <dgm:cxn modelId="{235B71FC-10D7-47B9-861E-F029B34497B6}" srcId="{3C4E6849-F638-4289-9777-A486CD8A4975}" destId="{7230EC5A-2DB9-4563-AE22-4D389E06A313}" srcOrd="4" destOrd="0" parTransId="{7D4EA6C4-0507-4BD2-83B3-A1449A316D08}" sibTransId="{50B88E81-84D5-4428-9838-F345905442B3}"/>
    <dgm:cxn modelId="{FCC4595C-F084-46E0-B9D7-81EB5833999D}" type="presOf" srcId="{1DDD35AD-5C65-416A-BF7F-AF06A89D12F1}" destId="{5CC19E6B-769C-4AC5-B070-308F8905EE91}" srcOrd="1" destOrd="0" presId="urn:microsoft.com/office/officeart/2005/8/layout/process1"/>
    <dgm:cxn modelId="{815C0AFF-22D8-4E24-B4F2-2854092EDC3F}" type="presOf" srcId="{95F620B2-50F2-4C8D-9456-3D81F6967783}" destId="{F5AFA635-10B9-4C59-807D-8D9454AD470F}" srcOrd="1" destOrd="0" presId="urn:microsoft.com/office/officeart/2005/8/layout/process1"/>
    <dgm:cxn modelId="{7AE3D9AD-4C0E-49C7-B656-CF5C4A52D62D}" srcId="{3C4E6849-F638-4289-9777-A486CD8A4975}" destId="{55BBED30-E051-43C4-BF47-8986F3E4FB6F}" srcOrd="0" destOrd="0" parTransId="{3198E089-70D1-4762-A2F6-0EA2D64E9560}" sibTransId="{70DE28F8-0550-463D-AE9E-E93E28F690BD}"/>
    <dgm:cxn modelId="{793BD1DB-8CC1-4A95-BD60-2A28FE75AF06}" type="presOf" srcId="{95F620B2-50F2-4C8D-9456-3D81F6967783}" destId="{D1668AEA-5215-4538-93B2-DEC9C65CF801}" srcOrd="0" destOrd="0" presId="urn:microsoft.com/office/officeart/2005/8/layout/process1"/>
    <dgm:cxn modelId="{E3D40CCF-4EBD-43BC-8E3E-448ABA9BA190}" type="presOf" srcId="{E15C4D7E-5D8D-4CBB-9CBE-0296327780DF}" destId="{5DEE0557-E5CA-4F3D-A5D8-C7A854F8567F}" srcOrd="0" destOrd="0" presId="urn:microsoft.com/office/officeart/2005/8/layout/process1"/>
    <dgm:cxn modelId="{1F85C2F0-35C0-4363-A539-3A4C591018D7}" type="presOf" srcId="{70DE28F8-0550-463D-AE9E-E93E28F690BD}" destId="{94C3EF5E-F745-4506-ACCF-EB8C8CE81E2E}" srcOrd="0" destOrd="0" presId="urn:microsoft.com/office/officeart/2005/8/layout/process1"/>
    <dgm:cxn modelId="{1BAA2541-9B0D-4C7E-96BB-F9C74B8A169D}" type="presOf" srcId="{70DE28F8-0550-463D-AE9E-E93E28F690BD}" destId="{8D87641B-9044-4E1F-BEB2-DC0E3D2224C7}" srcOrd="1" destOrd="0" presId="urn:microsoft.com/office/officeart/2005/8/layout/process1"/>
    <dgm:cxn modelId="{2B7F49B8-F268-440D-8BE0-99D351B67664}" type="presOf" srcId="{A0F81D21-9164-4877-8C7E-E383557F56CE}" destId="{0776E996-2DBA-4A84-B50A-D33658FA4412}" srcOrd="0" destOrd="0" presId="urn:microsoft.com/office/officeart/2005/8/layout/process1"/>
    <dgm:cxn modelId="{FD72C319-4B92-406E-A7AB-60F846EED413}" type="presOf" srcId="{1DDD35AD-5C65-416A-BF7F-AF06A89D12F1}" destId="{CAD32718-A49B-47F3-ABF5-1EBB88AF0875}" srcOrd="0" destOrd="0" presId="urn:microsoft.com/office/officeart/2005/8/layout/process1"/>
    <dgm:cxn modelId="{50DE32A7-BE6B-425C-BDDD-211F8D2A0C93}" type="presOf" srcId="{E15C4D7E-5D8D-4CBB-9CBE-0296327780DF}" destId="{E204C506-4AD7-4BF0-B992-32294FC1B82C}" srcOrd="1" destOrd="0" presId="urn:microsoft.com/office/officeart/2005/8/layout/process1"/>
    <dgm:cxn modelId="{24AD73F2-5785-4662-B09A-171BBDAA4184}" type="presOf" srcId="{5C9409E1-B9A8-4B70-9F66-62FA235D6C0A}" destId="{1E9E4414-30AD-480A-B2B6-268CAB277FA9}" srcOrd="0" destOrd="0" presId="urn:microsoft.com/office/officeart/2005/8/layout/process1"/>
    <dgm:cxn modelId="{4B8E4747-C5CA-4A80-8501-F22F7F7AF083}" type="presParOf" srcId="{32329334-746D-4797-BDE3-32F4D0A314B8}" destId="{A93D23E9-23F1-44DF-9420-6BCD0765EDCB}" srcOrd="0" destOrd="0" presId="urn:microsoft.com/office/officeart/2005/8/layout/process1"/>
    <dgm:cxn modelId="{6E95C975-6386-43D5-8B03-B76FC523BA17}" type="presParOf" srcId="{32329334-746D-4797-BDE3-32F4D0A314B8}" destId="{94C3EF5E-F745-4506-ACCF-EB8C8CE81E2E}" srcOrd="1" destOrd="0" presId="urn:microsoft.com/office/officeart/2005/8/layout/process1"/>
    <dgm:cxn modelId="{50DA6A10-7744-4A94-80E4-33B8E835CF84}" type="presParOf" srcId="{94C3EF5E-F745-4506-ACCF-EB8C8CE81E2E}" destId="{8D87641B-9044-4E1F-BEB2-DC0E3D2224C7}" srcOrd="0" destOrd="0" presId="urn:microsoft.com/office/officeart/2005/8/layout/process1"/>
    <dgm:cxn modelId="{6A100E83-FFC9-496B-9082-E2FAE83BD44D}" type="presParOf" srcId="{32329334-746D-4797-BDE3-32F4D0A314B8}" destId="{1E9E4414-30AD-480A-B2B6-268CAB277FA9}" srcOrd="2" destOrd="0" presId="urn:microsoft.com/office/officeart/2005/8/layout/process1"/>
    <dgm:cxn modelId="{18B2BF54-936E-4E9A-B989-A72824BAF2F0}" type="presParOf" srcId="{32329334-746D-4797-BDE3-32F4D0A314B8}" destId="{5DEE0557-E5CA-4F3D-A5D8-C7A854F8567F}" srcOrd="3" destOrd="0" presId="urn:microsoft.com/office/officeart/2005/8/layout/process1"/>
    <dgm:cxn modelId="{F242B400-5968-4B47-87AF-2725FAB6ABA5}" type="presParOf" srcId="{5DEE0557-E5CA-4F3D-A5D8-C7A854F8567F}" destId="{E204C506-4AD7-4BF0-B992-32294FC1B82C}" srcOrd="0" destOrd="0" presId="urn:microsoft.com/office/officeart/2005/8/layout/process1"/>
    <dgm:cxn modelId="{744C126C-F743-4CE8-8F1D-AE939A7D939E}" type="presParOf" srcId="{32329334-746D-4797-BDE3-32F4D0A314B8}" destId="{0776E996-2DBA-4A84-B50A-D33658FA4412}" srcOrd="4" destOrd="0" presId="urn:microsoft.com/office/officeart/2005/8/layout/process1"/>
    <dgm:cxn modelId="{7FB4E2D2-96AC-42AF-AB99-A229B916C448}" type="presParOf" srcId="{32329334-746D-4797-BDE3-32F4D0A314B8}" destId="{D1668AEA-5215-4538-93B2-DEC9C65CF801}" srcOrd="5" destOrd="0" presId="urn:microsoft.com/office/officeart/2005/8/layout/process1"/>
    <dgm:cxn modelId="{BF14526D-4C55-4BB3-817C-28667409B9ED}" type="presParOf" srcId="{D1668AEA-5215-4538-93B2-DEC9C65CF801}" destId="{F5AFA635-10B9-4C59-807D-8D9454AD470F}" srcOrd="0" destOrd="0" presId="urn:microsoft.com/office/officeart/2005/8/layout/process1"/>
    <dgm:cxn modelId="{A06DCAAC-A800-43F5-8F7A-E76D39970791}" type="presParOf" srcId="{32329334-746D-4797-BDE3-32F4D0A314B8}" destId="{99B1967A-1CFB-41DD-8CAD-38F8C72ADFB6}" srcOrd="6" destOrd="0" presId="urn:microsoft.com/office/officeart/2005/8/layout/process1"/>
    <dgm:cxn modelId="{DBCFEA1D-5550-459F-8303-8BA88904E929}" type="presParOf" srcId="{32329334-746D-4797-BDE3-32F4D0A314B8}" destId="{CAD32718-A49B-47F3-ABF5-1EBB88AF0875}" srcOrd="7" destOrd="0" presId="urn:microsoft.com/office/officeart/2005/8/layout/process1"/>
    <dgm:cxn modelId="{FD74D4D0-BAF9-4C47-B0D0-C716268E22C8}" type="presParOf" srcId="{CAD32718-A49B-47F3-ABF5-1EBB88AF0875}" destId="{5CC19E6B-769C-4AC5-B070-308F8905EE91}" srcOrd="0" destOrd="0" presId="urn:microsoft.com/office/officeart/2005/8/layout/process1"/>
    <dgm:cxn modelId="{8BF44319-2765-4362-BFFC-C3C8EE5F471C}" type="presParOf" srcId="{32329334-746D-4797-BDE3-32F4D0A314B8}" destId="{98FAA3B2-7B6C-4201-8686-BC0EF9AC57ED}" srcOrd="8" destOrd="0" presId="urn:microsoft.com/office/officeart/2005/8/layout/process1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A076F98-826D-4147-B30C-DA0B09D7F64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0FE074-F1D3-41B5-AF06-64C6D1877A6F}">
      <dgm:prSet/>
      <dgm:spPr/>
      <dgm:t>
        <a:bodyPr/>
        <a:lstStyle/>
        <a:p>
          <a:pPr rtl="0"/>
          <a:r>
            <a:rPr lang="en-US" b="1" dirty="0" smtClean="0"/>
            <a:t>Direct current (DC ) </a:t>
          </a:r>
          <a:r>
            <a:rPr lang="en-US" dirty="0" smtClean="0"/>
            <a:t>– Fixed amount of current per unit of time</a:t>
          </a:r>
          <a:endParaRPr lang="en-US" dirty="0"/>
        </a:p>
      </dgm:t>
    </dgm:pt>
    <dgm:pt modelId="{1DB29BF8-DA79-4933-A1A6-E4F0065815AC}" type="parTrans" cxnId="{43B90547-5F7A-4B43-8A40-0035FDA6ACB0}">
      <dgm:prSet/>
      <dgm:spPr/>
      <dgm:t>
        <a:bodyPr/>
        <a:lstStyle/>
        <a:p>
          <a:endParaRPr lang="en-US"/>
        </a:p>
      </dgm:t>
    </dgm:pt>
    <dgm:pt modelId="{AAAFD376-9E67-488F-87C5-68DBD194B2DC}" type="sibTrans" cxnId="{43B90547-5F7A-4B43-8A40-0035FDA6ACB0}">
      <dgm:prSet/>
      <dgm:spPr/>
      <dgm:t>
        <a:bodyPr/>
        <a:lstStyle/>
        <a:p>
          <a:endParaRPr lang="en-US"/>
        </a:p>
      </dgm:t>
    </dgm:pt>
    <dgm:pt modelId="{F671AD22-68B4-4DA8-9390-B83BF48A0D3B}">
      <dgm:prSet/>
      <dgm:spPr/>
      <dgm:t>
        <a:bodyPr/>
        <a:lstStyle/>
        <a:p>
          <a:pPr rtl="0"/>
          <a:r>
            <a:rPr lang="en-US" b="1" dirty="0" smtClean="0"/>
            <a:t>Alternating current </a:t>
          </a:r>
          <a:r>
            <a:rPr lang="en-US" dirty="0" smtClean="0"/>
            <a:t>(</a:t>
          </a:r>
          <a:r>
            <a:rPr lang="en-US" b="1" dirty="0" smtClean="0"/>
            <a:t>AC</a:t>
          </a:r>
          <a:r>
            <a:rPr lang="en-US" dirty="0" smtClean="0"/>
            <a:t>) – The amount of current that alternates with time</a:t>
          </a:r>
          <a:endParaRPr lang="en-US" dirty="0"/>
        </a:p>
      </dgm:t>
    </dgm:pt>
    <dgm:pt modelId="{2ABD045F-CC37-44B4-8FFA-392D099B1FDE}" type="parTrans" cxnId="{F014670B-C17B-48EF-B44D-2DF2AC412F74}">
      <dgm:prSet/>
      <dgm:spPr/>
      <dgm:t>
        <a:bodyPr/>
        <a:lstStyle/>
        <a:p>
          <a:endParaRPr lang="en-US"/>
        </a:p>
      </dgm:t>
    </dgm:pt>
    <dgm:pt modelId="{D3FCB92E-4DBF-4288-9AEA-7038231BE553}" type="sibTrans" cxnId="{F014670B-C17B-48EF-B44D-2DF2AC412F74}">
      <dgm:prSet/>
      <dgm:spPr/>
      <dgm:t>
        <a:bodyPr/>
        <a:lstStyle/>
        <a:p>
          <a:endParaRPr lang="en-US"/>
        </a:p>
      </dgm:t>
    </dgm:pt>
    <dgm:pt modelId="{207093AF-3701-4951-942B-99C17EBB18BC}">
      <dgm:prSet/>
      <dgm:spPr/>
      <dgm:t>
        <a:bodyPr/>
        <a:lstStyle/>
        <a:p>
          <a:pPr rtl="0"/>
          <a:r>
            <a:rPr lang="en-US" b="1" dirty="0" smtClean="0"/>
            <a:t>Resistance</a:t>
          </a:r>
          <a:r>
            <a:rPr lang="en-US" dirty="0" smtClean="0"/>
            <a:t> – Opposition to direct current is called resistance (R) </a:t>
          </a:r>
          <a:endParaRPr lang="en-US" dirty="0"/>
        </a:p>
      </dgm:t>
    </dgm:pt>
    <dgm:pt modelId="{4B50945C-4252-416F-8F0E-0AD6417AE90F}" type="parTrans" cxnId="{89CB6B93-7C1B-4F7F-932D-8BE0CF8D05B4}">
      <dgm:prSet/>
      <dgm:spPr/>
      <dgm:t>
        <a:bodyPr/>
        <a:lstStyle/>
        <a:p>
          <a:endParaRPr lang="en-US"/>
        </a:p>
      </dgm:t>
    </dgm:pt>
    <dgm:pt modelId="{E9B7DE91-C9A9-4568-8DD6-341C624676CE}" type="sibTrans" cxnId="{89CB6B93-7C1B-4F7F-932D-8BE0CF8D05B4}">
      <dgm:prSet/>
      <dgm:spPr/>
      <dgm:t>
        <a:bodyPr/>
        <a:lstStyle/>
        <a:p>
          <a:endParaRPr lang="en-US"/>
        </a:p>
      </dgm:t>
    </dgm:pt>
    <dgm:pt modelId="{5C4FC837-FF5C-4B9F-81B8-3FB0659FB2FF}">
      <dgm:prSet/>
      <dgm:spPr/>
      <dgm:t>
        <a:bodyPr/>
        <a:lstStyle/>
        <a:p>
          <a:pPr rtl="0"/>
          <a:r>
            <a:rPr lang="en-US" b="1" dirty="0" smtClean="0"/>
            <a:t>Impedance</a:t>
          </a:r>
          <a:r>
            <a:rPr lang="en-US" dirty="0" smtClean="0"/>
            <a:t> –  A circuit that has both capacitors &amp; resistors . The total amount of opposition to an alternating current is called impedance (Z)</a:t>
          </a:r>
          <a:endParaRPr lang="en-US" dirty="0"/>
        </a:p>
      </dgm:t>
    </dgm:pt>
    <dgm:pt modelId="{601DAB10-B648-4A80-8FFC-FDEDD819AE99}" type="parTrans" cxnId="{A43EC311-87AC-41FC-AF5A-8B8710FD6D0B}">
      <dgm:prSet/>
      <dgm:spPr/>
      <dgm:t>
        <a:bodyPr/>
        <a:lstStyle/>
        <a:p>
          <a:endParaRPr lang="en-US"/>
        </a:p>
      </dgm:t>
    </dgm:pt>
    <dgm:pt modelId="{B1F496D2-A35D-48DC-BC84-A34D13A85D02}" type="sibTrans" cxnId="{A43EC311-87AC-41FC-AF5A-8B8710FD6D0B}">
      <dgm:prSet/>
      <dgm:spPr/>
      <dgm:t>
        <a:bodyPr/>
        <a:lstStyle/>
        <a:p>
          <a:endParaRPr lang="en-US"/>
        </a:p>
      </dgm:t>
    </dgm:pt>
    <dgm:pt modelId="{8A68AE0F-9478-4CEB-BC3B-478412AB16F8}">
      <dgm:prSet/>
      <dgm:spPr/>
      <dgm:t>
        <a:bodyPr/>
        <a:lstStyle/>
        <a:p>
          <a:pPr rtl="0"/>
          <a:r>
            <a:rPr lang="en-US" b="1" dirty="0" smtClean="0"/>
            <a:t>Capacitor</a:t>
          </a:r>
          <a:r>
            <a:rPr lang="en-US" dirty="0" smtClean="0"/>
            <a:t> – A structure of two conductive materials with an insulator between them forms an electric device called a capacitor </a:t>
          </a:r>
          <a:endParaRPr lang="en-US" dirty="0"/>
        </a:p>
      </dgm:t>
    </dgm:pt>
    <dgm:pt modelId="{11CC1AC4-017F-4D7A-B451-32C56E50739C}" type="parTrans" cxnId="{ED860A3F-966B-4F2F-8893-F59646F265A9}">
      <dgm:prSet/>
      <dgm:spPr/>
      <dgm:t>
        <a:bodyPr/>
        <a:lstStyle/>
        <a:p>
          <a:endParaRPr lang="en-US"/>
        </a:p>
      </dgm:t>
    </dgm:pt>
    <dgm:pt modelId="{CFB2809F-7BFB-414C-BF18-4414B8782991}" type="sibTrans" cxnId="{ED860A3F-966B-4F2F-8893-F59646F265A9}">
      <dgm:prSet/>
      <dgm:spPr/>
      <dgm:t>
        <a:bodyPr/>
        <a:lstStyle/>
        <a:p>
          <a:endParaRPr lang="en-US"/>
        </a:p>
      </dgm:t>
    </dgm:pt>
    <dgm:pt modelId="{76342B6F-796D-48FC-B291-F8624C33E60B}">
      <dgm:prSet/>
      <dgm:spPr/>
      <dgm:t>
        <a:bodyPr/>
        <a:lstStyle/>
        <a:p>
          <a:pPr rtl="0"/>
          <a:r>
            <a:rPr lang="en-US" b="1" dirty="0" smtClean="0"/>
            <a:t>Capacitance</a:t>
          </a:r>
          <a:r>
            <a:rPr lang="en-US" dirty="0" smtClean="0"/>
            <a:t> – The amount of charge that a capacitor can store </a:t>
          </a:r>
          <a:endParaRPr lang="en-US" dirty="0"/>
        </a:p>
      </dgm:t>
    </dgm:pt>
    <dgm:pt modelId="{1123AAFB-1330-4082-8206-C2235C87AEE6}" type="parTrans" cxnId="{1598D0A5-CC23-4273-BBF7-DFEF5EBA5711}">
      <dgm:prSet/>
      <dgm:spPr/>
      <dgm:t>
        <a:bodyPr/>
        <a:lstStyle/>
        <a:p>
          <a:endParaRPr lang="en-US"/>
        </a:p>
      </dgm:t>
    </dgm:pt>
    <dgm:pt modelId="{53947EA2-B33C-490F-9655-0A9CEFF7DE1F}" type="sibTrans" cxnId="{1598D0A5-CC23-4273-BBF7-DFEF5EBA5711}">
      <dgm:prSet/>
      <dgm:spPr/>
      <dgm:t>
        <a:bodyPr/>
        <a:lstStyle/>
        <a:p>
          <a:endParaRPr lang="en-US"/>
        </a:p>
      </dgm:t>
    </dgm:pt>
    <dgm:pt modelId="{A5E14E02-EEF0-43B7-893A-CEA79B6980FB}" type="pres">
      <dgm:prSet presAssocID="{0A076F98-826D-4147-B30C-DA0B09D7F6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42C68E-5C92-4BF8-BAC6-D4C4817B6D15}" type="pres">
      <dgm:prSet presAssocID="{A80FE074-F1D3-41B5-AF06-64C6D1877A6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F3F4F-6C85-42C8-B6FA-199E0F027983}" type="pres">
      <dgm:prSet presAssocID="{AAAFD376-9E67-488F-87C5-68DBD194B2DC}" presName="spacer" presStyleCnt="0"/>
      <dgm:spPr/>
    </dgm:pt>
    <dgm:pt modelId="{2C43AF44-3373-4B5F-AF14-2343FC6E6BB6}" type="pres">
      <dgm:prSet presAssocID="{F671AD22-68B4-4DA8-9390-B83BF48A0D3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99C2B-6BB4-4714-99B7-F31E7B352133}" type="pres">
      <dgm:prSet presAssocID="{D3FCB92E-4DBF-4288-9AEA-7038231BE553}" presName="spacer" presStyleCnt="0"/>
      <dgm:spPr/>
    </dgm:pt>
    <dgm:pt modelId="{42B9E1A0-A5A4-4ADB-89E7-298C2451AB34}" type="pres">
      <dgm:prSet presAssocID="{207093AF-3701-4951-942B-99C17EBB18B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C67E0-8901-4B4D-B3D0-B4629A6E6F69}" type="pres">
      <dgm:prSet presAssocID="{E9B7DE91-C9A9-4568-8DD6-341C624676CE}" presName="spacer" presStyleCnt="0"/>
      <dgm:spPr/>
    </dgm:pt>
    <dgm:pt modelId="{A7AC4958-DB8B-4088-BC3C-6E5AF3D4EBFC}" type="pres">
      <dgm:prSet presAssocID="{5C4FC837-FF5C-4B9F-81B8-3FB0659FB2F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0A2AC-43D2-4E4A-8EC0-CEE3E1E1D9C9}" type="pres">
      <dgm:prSet presAssocID="{B1F496D2-A35D-48DC-BC84-A34D13A85D02}" presName="spacer" presStyleCnt="0"/>
      <dgm:spPr/>
    </dgm:pt>
    <dgm:pt modelId="{70EFD1DF-855E-48F2-98B0-7289CB2C1090}" type="pres">
      <dgm:prSet presAssocID="{8A68AE0F-9478-4CEB-BC3B-478412AB16F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1D48B-7C15-4B34-8260-A11E502BA71F}" type="pres">
      <dgm:prSet presAssocID="{CFB2809F-7BFB-414C-BF18-4414B8782991}" presName="spacer" presStyleCnt="0"/>
      <dgm:spPr/>
    </dgm:pt>
    <dgm:pt modelId="{873EAB31-045C-4576-B43D-18EA35C551B6}" type="pres">
      <dgm:prSet presAssocID="{76342B6F-796D-48FC-B291-F8624C33E60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D1240D-9942-4618-9C66-FDE8BEFF5008}" type="presOf" srcId="{76342B6F-796D-48FC-B291-F8624C33E60B}" destId="{873EAB31-045C-4576-B43D-18EA35C551B6}" srcOrd="0" destOrd="0" presId="urn:microsoft.com/office/officeart/2005/8/layout/vList2"/>
    <dgm:cxn modelId="{B1A8AC5F-3852-47A2-8EEC-FA521A25405A}" type="presOf" srcId="{207093AF-3701-4951-942B-99C17EBB18BC}" destId="{42B9E1A0-A5A4-4ADB-89E7-298C2451AB34}" srcOrd="0" destOrd="0" presId="urn:microsoft.com/office/officeart/2005/8/layout/vList2"/>
    <dgm:cxn modelId="{E8A12CFE-6C9B-4844-BE97-890E9C87603F}" type="presOf" srcId="{F671AD22-68B4-4DA8-9390-B83BF48A0D3B}" destId="{2C43AF44-3373-4B5F-AF14-2343FC6E6BB6}" srcOrd="0" destOrd="0" presId="urn:microsoft.com/office/officeart/2005/8/layout/vList2"/>
    <dgm:cxn modelId="{1598D0A5-CC23-4273-BBF7-DFEF5EBA5711}" srcId="{0A076F98-826D-4147-B30C-DA0B09D7F64E}" destId="{76342B6F-796D-48FC-B291-F8624C33E60B}" srcOrd="5" destOrd="0" parTransId="{1123AAFB-1330-4082-8206-C2235C87AEE6}" sibTransId="{53947EA2-B33C-490F-9655-0A9CEFF7DE1F}"/>
    <dgm:cxn modelId="{F014670B-C17B-48EF-B44D-2DF2AC412F74}" srcId="{0A076F98-826D-4147-B30C-DA0B09D7F64E}" destId="{F671AD22-68B4-4DA8-9390-B83BF48A0D3B}" srcOrd="1" destOrd="0" parTransId="{2ABD045F-CC37-44B4-8FFA-392D099B1FDE}" sibTransId="{D3FCB92E-4DBF-4288-9AEA-7038231BE553}"/>
    <dgm:cxn modelId="{365E85A0-688C-4A38-AD12-DE3AF64D193C}" type="presOf" srcId="{5C4FC837-FF5C-4B9F-81B8-3FB0659FB2FF}" destId="{A7AC4958-DB8B-4088-BC3C-6E5AF3D4EBFC}" srcOrd="0" destOrd="0" presId="urn:microsoft.com/office/officeart/2005/8/layout/vList2"/>
    <dgm:cxn modelId="{89CB6B93-7C1B-4F7F-932D-8BE0CF8D05B4}" srcId="{0A076F98-826D-4147-B30C-DA0B09D7F64E}" destId="{207093AF-3701-4951-942B-99C17EBB18BC}" srcOrd="2" destOrd="0" parTransId="{4B50945C-4252-416F-8F0E-0AD6417AE90F}" sibTransId="{E9B7DE91-C9A9-4568-8DD6-341C624676CE}"/>
    <dgm:cxn modelId="{ED860A3F-966B-4F2F-8893-F59646F265A9}" srcId="{0A076F98-826D-4147-B30C-DA0B09D7F64E}" destId="{8A68AE0F-9478-4CEB-BC3B-478412AB16F8}" srcOrd="4" destOrd="0" parTransId="{11CC1AC4-017F-4D7A-B451-32C56E50739C}" sibTransId="{CFB2809F-7BFB-414C-BF18-4414B8782991}"/>
    <dgm:cxn modelId="{93475D79-C256-4473-8F84-A1F1B3F2EF30}" type="presOf" srcId="{A80FE074-F1D3-41B5-AF06-64C6D1877A6F}" destId="{2642C68E-5C92-4BF8-BAC6-D4C4817B6D15}" srcOrd="0" destOrd="0" presId="urn:microsoft.com/office/officeart/2005/8/layout/vList2"/>
    <dgm:cxn modelId="{50DC8FFF-7586-483C-84B8-CBFA16A98A02}" type="presOf" srcId="{8A68AE0F-9478-4CEB-BC3B-478412AB16F8}" destId="{70EFD1DF-855E-48F2-98B0-7289CB2C1090}" srcOrd="0" destOrd="0" presId="urn:microsoft.com/office/officeart/2005/8/layout/vList2"/>
    <dgm:cxn modelId="{43B90547-5F7A-4B43-8A40-0035FDA6ACB0}" srcId="{0A076F98-826D-4147-B30C-DA0B09D7F64E}" destId="{A80FE074-F1D3-41B5-AF06-64C6D1877A6F}" srcOrd="0" destOrd="0" parTransId="{1DB29BF8-DA79-4933-A1A6-E4F0065815AC}" sibTransId="{AAAFD376-9E67-488F-87C5-68DBD194B2DC}"/>
    <dgm:cxn modelId="{A43EC311-87AC-41FC-AF5A-8B8710FD6D0B}" srcId="{0A076F98-826D-4147-B30C-DA0B09D7F64E}" destId="{5C4FC837-FF5C-4B9F-81B8-3FB0659FB2FF}" srcOrd="3" destOrd="0" parTransId="{601DAB10-B648-4A80-8FFC-FDEDD819AE99}" sibTransId="{B1F496D2-A35D-48DC-BC84-A34D13A85D02}"/>
    <dgm:cxn modelId="{B250EA49-527C-42C5-9F40-941EB885EC4F}" type="presOf" srcId="{0A076F98-826D-4147-B30C-DA0B09D7F64E}" destId="{A5E14E02-EEF0-43B7-893A-CEA79B6980FB}" srcOrd="0" destOrd="0" presId="urn:microsoft.com/office/officeart/2005/8/layout/vList2"/>
    <dgm:cxn modelId="{577D83AB-0781-4F3D-8DCE-C55656F4035C}" type="presParOf" srcId="{A5E14E02-EEF0-43B7-893A-CEA79B6980FB}" destId="{2642C68E-5C92-4BF8-BAC6-D4C4817B6D15}" srcOrd="0" destOrd="0" presId="urn:microsoft.com/office/officeart/2005/8/layout/vList2"/>
    <dgm:cxn modelId="{F0D6EB2C-031C-4394-A306-F306471E225C}" type="presParOf" srcId="{A5E14E02-EEF0-43B7-893A-CEA79B6980FB}" destId="{1ABF3F4F-6C85-42C8-B6FA-199E0F027983}" srcOrd="1" destOrd="0" presId="urn:microsoft.com/office/officeart/2005/8/layout/vList2"/>
    <dgm:cxn modelId="{CFA56EF4-EDD7-47DF-B81B-B59F471F646D}" type="presParOf" srcId="{A5E14E02-EEF0-43B7-893A-CEA79B6980FB}" destId="{2C43AF44-3373-4B5F-AF14-2343FC6E6BB6}" srcOrd="2" destOrd="0" presId="urn:microsoft.com/office/officeart/2005/8/layout/vList2"/>
    <dgm:cxn modelId="{1F5B53D6-8906-4645-83E3-53EBD61BAE2D}" type="presParOf" srcId="{A5E14E02-EEF0-43B7-893A-CEA79B6980FB}" destId="{35499C2B-6BB4-4714-99B7-F31E7B352133}" srcOrd="3" destOrd="0" presId="urn:microsoft.com/office/officeart/2005/8/layout/vList2"/>
    <dgm:cxn modelId="{CB26860B-C413-4577-9F76-B9AD57E80B33}" type="presParOf" srcId="{A5E14E02-EEF0-43B7-893A-CEA79B6980FB}" destId="{42B9E1A0-A5A4-4ADB-89E7-298C2451AB34}" srcOrd="4" destOrd="0" presId="urn:microsoft.com/office/officeart/2005/8/layout/vList2"/>
    <dgm:cxn modelId="{DAF26C8D-AF5E-4C7F-B9B8-C91FBD9A875B}" type="presParOf" srcId="{A5E14E02-EEF0-43B7-893A-CEA79B6980FB}" destId="{10CC67E0-8901-4B4D-B3D0-B4629A6E6F69}" srcOrd="5" destOrd="0" presId="urn:microsoft.com/office/officeart/2005/8/layout/vList2"/>
    <dgm:cxn modelId="{F4F7CC4A-5290-485C-BE80-C3DE3A14687D}" type="presParOf" srcId="{A5E14E02-EEF0-43B7-893A-CEA79B6980FB}" destId="{A7AC4958-DB8B-4088-BC3C-6E5AF3D4EBFC}" srcOrd="6" destOrd="0" presId="urn:microsoft.com/office/officeart/2005/8/layout/vList2"/>
    <dgm:cxn modelId="{DB8A3974-B58A-4A38-AC65-6BA5CD561658}" type="presParOf" srcId="{A5E14E02-EEF0-43B7-893A-CEA79B6980FB}" destId="{DBC0A2AC-43D2-4E4A-8EC0-CEE3E1E1D9C9}" srcOrd="7" destOrd="0" presId="urn:microsoft.com/office/officeart/2005/8/layout/vList2"/>
    <dgm:cxn modelId="{9300F786-0C62-48CE-9892-2D04EB451594}" type="presParOf" srcId="{A5E14E02-EEF0-43B7-893A-CEA79B6980FB}" destId="{70EFD1DF-855E-48F2-98B0-7289CB2C1090}" srcOrd="8" destOrd="0" presId="urn:microsoft.com/office/officeart/2005/8/layout/vList2"/>
    <dgm:cxn modelId="{4D4EBF8B-4410-46CB-8087-3AEA17E9FCE0}" type="presParOf" srcId="{A5E14E02-EEF0-43B7-893A-CEA79B6980FB}" destId="{D981D48B-7C15-4B34-8260-A11E502BA71F}" srcOrd="9" destOrd="0" presId="urn:microsoft.com/office/officeart/2005/8/layout/vList2"/>
    <dgm:cxn modelId="{EF476106-2FC4-45B1-A592-D551B5E7CFF3}" type="presParOf" srcId="{A5E14E02-EEF0-43B7-893A-CEA79B6980FB}" destId="{873EAB31-045C-4576-B43D-18EA35C551B6}" srcOrd="10" destOrd="0" presId="urn:microsoft.com/office/officeart/2005/8/layout/vList2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B1A66DA-6681-4488-B418-69F09DB82B62}" type="doc">
      <dgm:prSet loTypeId="urn:microsoft.com/office/officeart/2005/8/layout/pyramid2" loCatId="pyramid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01B84C1-0BCC-4287-B5E8-48FA2742A23B}">
      <dgm:prSet/>
      <dgm:spPr/>
      <dgm:t>
        <a:bodyPr/>
        <a:lstStyle/>
        <a:p>
          <a:pPr rtl="0"/>
          <a:r>
            <a:rPr lang="en-US" dirty="0" smtClean="0"/>
            <a:t>Detect horizontal fractures.</a:t>
          </a:r>
          <a:endParaRPr lang="en-US" dirty="0"/>
        </a:p>
      </dgm:t>
    </dgm:pt>
    <dgm:pt modelId="{6BCD733E-B793-4AD9-957D-CB0DCC41BC64}" type="parTrans" cxnId="{244EE473-4D4E-43C9-972E-2EFA0F5BFB1D}">
      <dgm:prSet/>
      <dgm:spPr/>
      <dgm:t>
        <a:bodyPr/>
        <a:lstStyle/>
        <a:p>
          <a:endParaRPr lang="en-US"/>
        </a:p>
      </dgm:t>
    </dgm:pt>
    <dgm:pt modelId="{B105EABA-FBF1-4AF1-BA55-8A5096D876A1}" type="sibTrans" cxnId="{244EE473-4D4E-43C9-972E-2EFA0F5BFB1D}">
      <dgm:prSet/>
      <dgm:spPr/>
      <dgm:t>
        <a:bodyPr/>
        <a:lstStyle/>
        <a:p>
          <a:endParaRPr lang="en-US"/>
        </a:p>
      </dgm:t>
    </dgm:pt>
    <dgm:pt modelId="{7128C68B-7CED-4460-BB21-95C5D9B301A4}">
      <dgm:prSet/>
      <dgm:spPr/>
      <dgm:t>
        <a:bodyPr/>
        <a:lstStyle/>
        <a:p>
          <a:pPr rtl="0"/>
          <a:endParaRPr lang="en-US" dirty="0"/>
        </a:p>
      </dgm:t>
    </dgm:pt>
    <dgm:pt modelId="{A969B602-09F3-498F-9C20-CE4AFD709BB6}" type="parTrans" cxnId="{D6C16EBD-0660-4BB0-9080-83CE1B1661DE}">
      <dgm:prSet/>
      <dgm:spPr/>
      <dgm:t>
        <a:bodyPr/>
        <a:lstStyle/>
        <a:p>
          <a:endParaRPr lang="en-US"/>
        </a:p>
      </dgm:t>
    </dgm:pt>
    <dgm:pt modelId="{A8995DC3-7726-4907-8842-CA8623E589C7}" type="sibTrans" cxnId="{D6C16EBD-0660-4BB0-9080-83CE1B1661DE}">
      <dgm:prSet/>
      <dgm:spPr/>
      <dgm:t>
        <a:bodyPr/>
        <a:lstStyle/>
        <a:p>
          <a:endParaRPr lang="en-US"/>
        </a:p>
      </dgm:t>
    </dgm:pt>
    <dgm:pt modelId="{AC049419-6A95-427E-A1A6-6FB6E2CDDBBD}">
      <dgm:prSet/>
      <dgm:spPr/>
      <dgm:t>
        <a:bodyPr/>
        <a:lstStyle/>
        <a:p>
          <a:pPr rtl="0"/>
          <a:r>
            <a:rPr lang="en-US" dirty="0" smtClean="0"/>
            <a:t> Confirm periodontal or </a:t>
          </a:r>
          <a:r>
            <a:rPr lang="en-US" dirty="0" err="1" smtClean="0"/>
            <a:t>pulpal</a:t>
          </a:r>
          <a:r>
            <a:rPr lang="en-US" dirty="0" smtClean="0"/>
            <a:t> perforations.</a:t>
          </a:r>
          <a:endParaRPr lang="en-US" dirty="0"/>
        </a:p>
      </dgm:t>
    </dgm:pt>
    <dgm:pt modelId="{8C45FF8D-79AF-4780-92A4-A722FA6B753A}" type="parTrans" cxnId="{CB0EB999-6070-4CD9-A86C-2AF9DEB361D6}">
      <dgm:prSet/>
      <dgm:spPr/>
      <dgm:t>
        <a:bodyPr/>
        <a:lstStyle/>
        <a:p>
          <a:endParaRPr lang="en-US"/>
        </a:p>
      </dgm:t>
    </dgm:pt>
    <dgm:pt modelId="{3DFE0623-52C8-448F-8BDC-C6579EA8A657}" type="sibTrans" cxnId="{CB0EB999-6070-4CD9-A86C-2AF9DEB361D6}">
      <dgm:prSet/>
      <dgm:spPr/>
      <dgm:t>
        <a:bodyPr/>
        <a:lstStyle/>
        <a:p>
          <a:endParaRPr lang="en-US"/>
        </a:p>
      </dgm:t>
    </dgm:pt>
    <dgm:pt modelId="{E0DC06C0-7E30-4272-B4A6-D226537FFCBD}">
      <dgm:prSet/>
      <dgm:spPr/>
      <dgm:t>
        <a:bodyPr/>
        <a:lstStyle/>
        <a:p>
          <a:pPr rtl="0"/>
          <a:endParaRPr lang="en-US" dirty="0"/>
        </a:p>
      </dgm:t>
    </dgm:pt>
    <dgm:pt modelId="{9CE3A87F-1721-439D-AF13-BE0A4BC24EC6}" type="parTrans" cxnId="{8C341AF1-74FE-43D2-9C39-AE87F49D089F}">
      <dgm:prSet/>
      <dgm:spPr/>
      <dgm:t>
        <a:bodyPr/>
        <a:lstStyle/>
        <a:p>
          <a:endParaRPr lang="en-US"/>
        </a:p>
      </dgm:t>
    </dgm:pt>
    <dgm:pt modelId="{140AEA26-6D94-4917-B517-0DB2858BA3CE}" type="sibTrans" cxnId="{8C341AF1-74FE-43D2-9C39-AE87F49D089F}">
      <dgm:prSet/>
      <dgm:spPr/>
      <dgm:t>
        <a:bodyPr/>
        <a:lstStyle/>
        <a:p>
          <a:endParaRPr lang="en-US"/>
        </a:p>
      </dgm:t>
    </dgm:pt>
    <dgm:pt modelId="{CF5EDB6D-5628-4BCA-9058-8CCD63626304}">
      <dgm:prSet/>
      <dgm:spPr/>
      <dgm:t>
        <a:bodyPr/>
        <a:lstStyle/>
        <a:p>
          <a:pPr algn="l" rtl="0"/>
          <a:r>
            <a:rPr lang="en-US" dirty="0" smtClean="0"/>
            <a:t>Recognize any  connection between the root  canal &amp;  periodontal  membrane  such  as  root  fracture, cracks &amp; internal or external </a:t>
          </a:r>
          <a:r>
            <a:rPr lang="en-US" dirty="0" err="1" smtClean="0"/>
            <a:t>resorption</a:t>
          </a:r>
          <a:r>
            <a:rPr lang="en-US" dirty="0" smtClean="0"/>
            <a:t>. </a:t>
          </a:r>
          <a:endParaRPr lang="en-US" dirty="0"/>
        </a:p>
      </dgm:t>
    </dgm:pt>
    <dgm:pt modelId="{0F5DFB5F-033D-4504-87A7-2F10C4F139D4}" type="parTrans" cxnId="{5ED3F839-8D64-4242-AB32-9B20568F51C4}">
      <dgm:prSet/>
      <dgm:spPr/>
      <dgm:t>
        <a:bodyPr/>
        <a:lstStyle/>
        <a:p>
          <a:endParaRPr lang="en-US"/>
        </a:p>
      </dgm:t>
    </dgm:pt>
    <dgm:pt modelId="{EEF2D393-9981-4392-8759-F42D8D757FE2}" type="sibTrans" cxnId="{5ED3F839-8D64-4242-AB32-9B20568F51C4}">
      <dgm:prSet/>
      <dgm:spPr/>
      <dgm:t>
        <a:bodyPr/>
        <a:lstStyle/>
        <a:p>
          <a:endParaRPr lang="en-US"/>
        </a:p>
      </dgm:t>
    </dgm:pt>
    <dgm:pt modelId="{AB0F3301-7A21-4F43-A4F2-CDC6DE103FDA}">
      <dgm:prSet/>
      <dgm:spPr/>
      <dgm:t>
        <a:bodyPr/>
        <a:lstStyle/>
        <a:p>
          <a:pPr algn="l" rtl="0"/>
          <a:r>
            <a:rPr lang="en-US" dirty="0" smtClean="0"/>
            <a:t>Determine  the  location  of  root  and  </a:t>
          </a:r>
          <a:r>
            <a:rPr lang="en-US" dirty="0" err="1" smtClean="0"/>
            <a:t>pulpal</a:t>
          </a:r>
          <a:r>
            <a:rPr lang="en-US" dirty="0" smtClean="0"/>
            <a:t>  floor perforations.</a:t>
          </a:r>
          <a:endParaRPr lang="en-US" dirty="0"/>
        </a:p>
      </dgm:t>
    </dgm:pt>
    <dgm:pt modelId="{05E485BF-CA08-499A-A16F-9FD8C5940B35}" type="parTrans" cxnId="{ABF28D5E-7395-4451-A5F5-A0060D6FDEE6}">
      <dgm:prSet/>
      <dgm:spPr/>
      <dgm:t>
        <a:bodyPr/>
        <a:lstStyle/>
        <a:p>
          <a:endParaRPr lang="en-US"/>
        </a:p>
      </dgm:t>
    </dgm:pt>
    <dgm:pt modelId="{42D781CD-5CE7-4B23-B71D-B469870E2E3B}" type="sibTrans" cxnId="{ABF28D5E-7395-4451-A5F5-A0060D6FDEE6}">
      <dgm:prSet/>
      <dgm:spPr/>
      <dgm:t>
        <a:bodyPr/>
        <a:lstStyle/>
        <a:p>
          <a:endParaRPr lang="en-US"/>
        </a:p>
      </dgm:t>
    </dgm:pt>
    <dgm:pt modelId="{A382DAD8-162C-4223-9910-B751CA18AD98}" type="pres">
      <dgm:prSet presAssocID="{6B1A66DA-6681-4488-B418-69F09DB82B6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543C420-AAF2-41A0-B183-8D74A93E9F6E}" type="pres">
      <dgm:prSet presAssocID="{6B1A66DA-6681-4488-B418-69F09DB82B62}" presName="pyramid" presStyleLbl="node1" presStyleIdx="0" presStyleCnt="1"/>
      <dgm:spPr/>
    </dgm:pt>
    <dgm:pt modelId="{2F52AAD3-D87C-4124-A4EE-3BC471A3B9C2}" type="pres">
      <dgm:prSet presAssocID="{6B1A66DA-6681-4488-B418-69F09DB82B62}" presName="theList" presStyleCnt="0"/>
      <dgm:spPr/>
    </dgm:pt>
    <dgm:pt modelId="{C52DCE8B-FC9C-4FAA-BE6A-FD7CF4A30332}" type="pres">
      <dgm:prSet presAssocID="{801B84C1-0BCC-4287-B5E8-48FA2742A23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E9072A-4F18-4A38-A52E-6C285A1DF7A5}" type="pres">
      <dgm:prSet presAssocID="{801B84C1-0BCC-4287-B5E8-48FA2742A23B}" presName="aSpace" presStyleCnt="0"/>
      <dgm:spPr/>
    </dgm:pt>
    <dgm:pt modelId="{D6D2DF2D-BA9C-4C6B-9C1A-E1430C10A69A}" type="pres">
      <dgm:prSet presAssocID="{AC049419-6A95-427E-A1A6-6FB6E2CDDBBD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D849A-562F-40EA-B275-634CA1750391}" type="pres">
      <dgm:prSet presAssocID="{AC049419-6A95-427E-A1A6-6FB6E2CDDBBD}" presName="aSpace" presStyleCnt="0"/>
      <dgm:spPr/>
    </dgm:pt>
    <dgm:pt modelId="{2D98A5DF-9A73-452E-BBDC-1EB4B20EF8AD}" type="pres">
      <dgm:prSet presAssocID="{CF5EDB6D-5628-4BCA-9058-8CCD63626304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F99C5-5EEF-4D48-B630-1ADD14CB379F}" type="pres">
      <dgm:prSet presAssocID="{CF5EDB6D-5628-4BCA-9058-8CCD63626304}" presName="aSpace" presStyleCnt="0"/>
      <dgm:spPr/>
    </dgm:pt>
    <dgm:pt modelId="{6096E791-78BF-4B14-96A1-1EFA9E5EEA85}" type="pres">
      <dgm:prSet presAssocID="{AB0F3301-7A21-4F43-A4F2-CDC6DE103FDA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88230-C903-4BDE-9C5D-6726F50F40DF}" type="pres">
      <dgm:prSet presAssocID="{AB0F3301-7A21-4F43-A4F2-CDC6DE103FDA}" presName="aSpace" presStyleCnt="0"/>
      <dgm:spPr/>
    </dgm:pt>
  </dgm:ptLst>
  <dgm:cxnLst>
    <dgm:cxn modelId="{28C940BA-412D-4DE9-8E4B-D907CA1C415F}" type="presOf" srcId="{7128C68B-7CED-4460-BB21-95C5D9B301A4}" destId="{C52DCE8B-FC9C-4FAA-BE6A-FD7CF4A30332}" srcOrd="0" destOrd="1" presId="urn:microsoft.com/office/officeart/2005/8/layout/pyramid2"/>
    <dgm:cxn modelId="{B0E7897B-7F9E-4872-8292-1AFE10A65EF5}" type="presOf" srcId="{801B84C1-0BCC-4287-B5E8-48FA2742A23B}" destId="{C52DCE8B-FC9C-4FAA-BE6A-FD7CF4A30332}" srcOrd="0" destOrd="0" presId="urn:microsoft.com/office/officeart/2005/8/layout/pyramid2"/>
    <dgm:cxn modelId="{D9F66F84-1A6F-4272-B467-F0BB97F73F0D}" type="presOf" srcId="{6B1A66DA-6681-4488-B418-69F09DB82B62}" destId="{A382DAD8-162C-4223-9910-B751CA18AD98}" srcOrd="0" destOrd="0" presId="urn:microsoft.com/office/officeart/2005/8/layout/pyramid2"/>
    <dgm:cxn modelId="{D6C16EBD-0660-4BB0-9080-83CE1B1661DE}" srcId="{801B84C1-0BCC-4287-B5E8-48FA2742A23B}" destId="{7128C68B-7CED-4460-BB21-95C5D9B301A4}" srcOrd="0" destOrd="0" parTransId="{A969B602-09F3-498F-9C20-CE4AFD709BB6}" sibTransId="{A8995DC3-7726-4907-8842-CA8623E589C7}"/>
    <dgm:cxn modelId="{244EE473-4D4E-43C9-972E-2EFA0F5BFB1D}" srcId="{6B1A66DA-6681-4488-B418-69F09DB82B62}" destId="{801B84C1-0BCC-4287-B5E8-48FA2742A23B}" srcOrd="0" destOrd="0" parTransId="{6BCD733E-B793-4AD9-957D-CB0DCC41BC64}" sibTransId="{B105EABA-FBF1-4AF1-BA55-8A5096D876A1}"/>
    <dgm:cxn modelId="{8C341AF1-74FE-43D2-9C39-AE87F49D089F}" srcId="{AC049419-6A95-427E-A1A6-6FB6E2CDDBBD}" destId="{E0DC06C0-7E30-4272-B4A6-D226537FFCBD}" srcOrd="0" destOrd="0" parTransId="{9CE3A87F-1721-439D-AF13-BE0A4BC24EC6}" sibTransId="{140AEA26-6D94-4917-B517-0DB2858BA3CE}"/>
    <dgm:cxn modelId="{CB0EB999-6070-4CD9-A86C-2AF9DEB361D6}" srcId="{6B1A66DA-6681-4488-B418-69F09DB82B62}" destId="{AC049419-6A95-427E-A1A6-6FB6E2CDDBBD}" srcOrd="1" destOrd="0" parTransId="{8C45FF8D-79AF-4780-92A4-A722FA6B753A}" sibTransId="{3DFE0623-52C8-448F-8BDC-C6579EA8A657}"/>
    <dgm:cxn modelId="{93824B7C-3619-4798-BF6E-2C302C40762F}" type="presOf" srcId="{CF5EDB6D-5628-4BCA-9058-8CCD63626304}" destId="{2D98A5DF-9A73-452E-BBDC-1EB4B20EF8AD}" srcOrd="0" destOrd="0" presId="urn:microsoft.com/office/officeart/2005/8/layout/pyramid2"/>
    <dgm:cxn modelId="{EDE3456A-F331-4251-BDAD-8E50EE50783D}" type="presOf" srcId="{AC049419-6A95-427E-A1A6-6FB6E2CDDBBD}" destId="{D6D2DF2D-BA9C-4C6B-9C1A-E1430C10A69A}" srcOrd="0" destOrd="0" presId="urn:microsoft.com/office/officeart/2005/8/layout/pyramid2"/>
    <dgm:cxn modelId="{5ED3F839-8D64-4242-AB32-9B20568F51C4}" srcId="{6B1A66DA-6681-4488-B418-69F09DB82B62}" destId="{CF5EDB6D-5628-4BCA-9058-8CCD63626304}" srcOrd="2" destOrd="0" parTransId="{0F5DFB5F-033D-4504-87A7-2F10C4F139D4}" sibTransId="{EEF2D393-9981-4392-8759-F42D8D757FE2}"/>
    <dgm:cxn modelId="{C63A3260-6D00-436C-9E00-12745AF6E48B}" type="presOf" srcId="{E0DC06C0-7E30-4272-B4A6-D226537FFCBD}" destId="{D6D2DF2D-BA9C-4C6B-9C1A-E1430C10A69A}" srcOrd="0" destOrd="1" presId="urn:microsoft.com/office/officeart/2005/8/layout/pyramid2"/>
    <dgm:cxn modelId="{ABF28D5E-7395-4451-A5F5-A0060D6FDEE6}" srcId="{6B1A66DA-6681-4488-B418-69F09DB82B62}" destId="{AB0F3301-7A21-4F43-A4F2-CDC6DE103FDA}" srcOrd="3" destOrd="0" parTransId="{05E485BF-CA08-499A-A16F-9FD8C5940B35}" sibTransId="{42D781CD-5CE7-4B23-B71D-B469870E2E3B}"/>
    <dgm:cxn modelId="{D05F7CC2-4C5A-41C1-8171-AF0F31218F03}" type="presOf" srcId="{AB0F3301-7A21-4F43-A4F2-CDC6DE103FDA}" destId="{6096E791-78BF-4B14-96A1-1EFA9E5EEA85}" srcOrd="0" destOrd="0" presId="urn:microsoft.com/office/officeart/2005/8/layout/pyramid2"/>
    <dgm:cxn modelId="{5367EFCB-53F6-4C6A-8177-8F11B976B750}" type="presParOf" srcId="{A382DAD8-162C-4223-9910-B751CA18AD98}" destId="{2543C420-AAF2-41A0-B183-8D74A93E9F6E}" srcOrd="0" destOrd="0" presId="urn:microsoft.com/office/officeart/2005/8/layout/pyramid2"/>
    <dgm:cxn modelId="{6D89DB3D-C6AF-4CD3-8F72-B1D14911574C}" type="presParOf" srcId="{A382DAD8-162C-4223-9910-B751CA18AD98}" destId="{2F52AAD3-D87C-4124-A4EE-3BC471A3B9C2}" srcOrd="1" destOrd="0" presId="urn:microsoft.com/office/officeart/2005/8/layout/pyramid2"/>
    <dgm:cxn modelId="{C50109D5-18B1-4F34-A0C1-B3BE284C1EAD}" type="presParOf" srcId="{2F52AAD3-D87C-4124-A4EE-3BC471A3B9C2}" destId="{C52DCE8B-FC9C-4FAA-BE6A-FD7CF4A30332}" srcOrd="0" destOrd="0" presId="urn:microsoft.com/office/officeart/2005/8/layout/pyramid2"/>
    <dgm:cxn modelId="{02B6176D-3828-434B-8939-D638F8E3295E}" type="presParOf" srcId="{2F52AAD3-D87C-4124-A4EE-3BC471A3B9C2}" destId="{C9E9072A-4F18-4A38-A52E-6C285A1DF7A5}" srcOrd="1" destOrd="0" presId="urn:microsoft.com/office/officeart/2005/8/layout/pyramid2"/>
    <dgm:cxn modelId="{438E5697-411C-467E-B403-620959E2FB0F}" type="presParOf" srcId="{2F52AAD3-D87C-4124-A4EE-3BC471A3B9C2}" destId="{D6D2DF2D-BA9C-4C6B-9C1A-E1430C10A69A}" srcOrd="2" destOrd="0" presId="urn:microsoft.com/office/officeart/2005/8/layout/pyramid2"/>
    <dgm:cxn modelId="{5096E5DC-2A9C-43F4-961B-1EEF13C78835}" type="presParOf" srcId="{2F52AAD3-D87C-4124-A4EE-3BC471A3B9C2}" destId="{398D849A-562F-40EA-B275-634CA1750391}" srcOrd="3" destOrd="0" presId="urn:microsoft.com/office/officeart/2005/8/layout/pyramid2"/>
    <dgm:cxn modelId="{2BFCCF2C-1C89-4ED4-A861-50B65753609F}" type="presParOf" srcId="{2F52AAD3-D87C-4124-A4EE-3BC471A3B9C2}" destId="{2D98A5DF-9A73-452E-BBDC-1EB4B20EF8AD}" srcOrd="4" destOrd="0" presId="urn:microsoft.com/office/officeart/2005/8/layout/pyramid2"/>
    <dgm:cxn modelId="{D5FFC2B2-E3D2-42BE-840A-2C93DE8F2A1F}" type="presParOf" srcId="{2F52AAD3-D87C-4124-A4EE-3BC471A3B9C2}" destId="{B37F99C5-5EEF-4D48-B630-1ADD14CB379F}" srcOrd="5" destOrd="0" presId="urn:microsoft.com/office/officeart/2005/8/layout/pyramid2"/>
    <dgm:cxn modelId="{C0EE5E24-9E86-4A99-90A0-74088AC2D5DE}" type="presParOf" srcId="{2F52AAD3-D87C-4124-A4EE-3BC471A3B9C2}" destId="{6096E791-78BF-4B14-96A1-1EFA9E5EEA85}" srcOrd="6" destOrd="0" presId="urn:microsoft.com/office/officeart/2005/8/layout/pyramid2"/>
    <dgm:cxn modelId="{33E614F7-CBFA-43DF-88AF-4A9AEBC69C50}" type="presParOf" srcId="{2F52AAD3-D87C-4124-A4EE-3BC471A3B9C2}" destId="{08588230-C903-4BDE-9C5D-6726F50F40DF}" srcOrd="7" destOrd="0" presId="urn:microsoft.com/office/officeart/2005/8/layout/pyramid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2875B6-8110-459A-8275-EEC550BCE8EE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78A4CEB4-3B22-48F9-AF85-5B73C56C87DB}">
      <dgm:prSet/>
      <dgm:spPr/>
      <dgm:t>
        <a:bodyPr/>
        <a:lstStyle/>
        <a:p>
          <a:pPr rtl="0"/>
          <a:r>
            <a:rPr lang="en-US" dirty="0" smtClean="0"/>
            <a:t>Defined as that which has been extended beyond the confines of the root canal system  but fills the canal system ( voids &amp; porosities ) </a:t>
          </a:r>
          <a:endParaRPr lang="en-US" dirty="0"/>
        </a:p>
      </dgm:t>
    </dgm:pt>
    <dgm:pt modelId="{CEFADF4E-5247-46B0-AE48-9B0341D8954D}" type="parTrans" cxnId="{678B4A75-14B0-4D98-BAD3-D056525C0B84}">
      <dgm:prSet/>
      <dgm:spPr/>
      <dgm:t>
        <a:bodyPr/>
        <a:lstStyle/>
        <a:p>
          <a:endParaRPr lang="en-US"/>
        </a:p>
      </dgm:t>
    </dgm:pt>
    <dgm:pt modelId="{246B7B25-3477-4536-927D-7AD13CD5BBA7}" type="sibTrans" cxnId="{678B4A75-14B0-4D98-BAD3-D056525C0B84}">
      <dgm:prSet/>
      <dgm:spPr/>
      <dgm:t>
        <a:bodyPr/>
        <a:lstStyle/>
        <a:p>
          <a:endParaRPr lang="en-US"/>
        </a:p>
      </dgm:t>
    </dgm:pt>
    <dgm:pt modelId="{1C32916C-A2DD-4378-8EC0-8EBF466A5BD9}" type="pres">
      <dgm:prSet presAssocID="{622875B6-8110-459A-8275-EEC550BCE8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91B33F-5D4A-479B-9BA5-DF1032027BEB}" type="pres">
      <dgm:prSet presAssocID="{78A4CEB4-3B22-48F9-AF85-5B73C56C87D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AC1E6D-7A87-4887-8D08-A45E4FCFDEC2}" type="presOf" srcId="{622875B6-8110-459A-8275-EEC550BCE8EE}" destId="{1C32916C-A2DD-4378-8EC0-8EBF466A5BD9}" srcOrd="0" destOrd="0" presId="urn:microsoft.com/office/officeart/2005/8/layout/vList2"/>
    <dgm:cxn modelId="{F829C916-9FD2-4FF8-B114-EEBBDAC9E63A}" type="presOf" srcId="{78A4CEB4-3B22-48F9-AF85-5B73C56C87DB}" destId="{A591B33F-5D4A-479B-9BA5-DF1032027BEB}" srcOrd="0" destOrd="0" presId="urn:microsoft.com/office/officeart/2005/8/layout/vList2"/>
    <dgm:cxn modelId="{678B4A75-14B0-4D98-BAD3-D056525C0B84}" srcId="{622875B6-8110-459A-8275-EEC550BCE8EE}" destId="{78A4CEB4-3B22-48F9-AF85-5B73C56C87DB}" srcOrd="0" destOrd="0" parTransId="{CEFADF4E-5247-46B0-AE48-9B0341D8954D}" sibTransId="{246B7B25-3477-4536-927D-7AD13CD5BBA7}"/>
    <dgm:cxn modelId="{B5C94E56-A6C0-4821-96D5-DD4884F47FD2}" type="presParOf" srcId="{1C32916C-A2DD-4378-8EC0-8EBF466A5BD9}" destId="{A591B33F-5D4A-479B-9BA5-DF1032027BEB}" srcOrd="0" destOrd="0" presId="urn:microsoft.com/office/officeart/2005/8/layout/vList2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91401AB-C318-43F3-95AF-ECF0632DB46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51267E-9B98-45BE-87F0-3E911EB92394}">
      <dgm:prSet/>
      <dgm:spPr/>
      <dgm:t>
        <a:bodyPr/>
        <a:lstStyle/>
        <a:p>
          <a:pPr rtl="0"/>
          <a:r>
            <a:rPr lang="en-US" dirty="0" smtClean="0"/>
            <a:t> Intact vital tissue, inflammatory exudates &amp; blood can conduct electric current &amp; cause  inaccurate readings so their presence should be  minimized before accepting apex reading.</a:t>
          </a:r>
          <a:endParaRPr lang="en-US" dirty="0"/>
        </a:p>
      </dgm:t>
    </dgm:pt>
    <dgm:pt modelId="{858E2483-1A06-453C-B930-B2116860A164}" type="parTrans" cxnId="{7BC4F4B2-4C5B-4565-ACA3-EA59834971A9}">
      <dgm:prSet/>
      <dgm:spPr/>
      <dgm:t>
        <a:bodyPr/>
        <a:lstStyle/>
        <a:p>
          <a:endParaRPr lang="en-US"/>
        </a:p>
      </dgm:t>
    </dgm:pt>
    <dgm:pt modelId="{F4901117-432A-4FD6-9A0B-221C82249AB7}" type="sibTrans" cxnId="{7BC4F4B2-4C5B-4565-ACA3-EA59834971A9}">
      <dgm:prSet/>
      <dgm:spPr/>
      <dgm:t>
        <a:bodyPr/>
        <a:lstStyle/>
        <a:p>
          <a:endParaRPr lang="en-US"/>
        </a:p>
      </dgm:t>
    </dgm:pt>
    <dgm:pt modelId="{5782F8B0-C154-40E7-99A6-E71A5A121FBF}">
      <dgm:prSet/>
      <dgm:spPr/>
      <dgm:t>
        <a:bodyPr/>
        <a:lstStyle/>
        <a:p>
          <a:pPr rtl="0"/>
          <a:r>
            <a:rPr lang="en-US" dirty="0" smtClean="0"/>
            <a:t>Canal shape, Lack of patency, the accumulation of dentine debris and calcifications can affect accurate working length determination with electronic apex locators. </a:t>
          </a:r>
          <a:endParaRPr lang="en-US" dirty="0"/>
        </a:p>
      </dgm:t>
    </dgm:pt>
    <dgm:pt modelId="{03D2F355-5370-41B8-95EF-3BB14124C361}" type="parTrans" cxnId="{A22BC2D7-456E-4444-81B8-5BAF7702309C}">
      <dgm:prSet/>
      <dgm:spPr/>
      <dgm:t>
        <a:bodyPr/>
        <a:lstStyle/>
        <a:p>
          <a:endParaRPr lang="en-US"/>
        </a:p>
      </dgm:t>
    </dgm:pt>
    <dgm:pt modelId="{3E6210A1-8FBB-4323-83B0-7193BE26F99B}" type="sibTrans" cxnId="{A22BC2D7-456E-4444-81B8-5BAF7702309C}">
      <dgm:prSet/>
      <dgm:spPr/>
      <dgm:t>
        <a:bodyPr/>
        <a:lstStyle/>
        <a:p>
          <a:endParaRPr lang="en-US"/>
        </a:p>
      </dgm:t>
    </dgm:pt>
    <dgm:pt modelId="{8C40DF9B-F77F-4C79-AA4B-AC65C39511A0}">
      <dgm:prSet/>
      <dgm:spPr/>
      <dgm:t>
        <a:bodyPr/>
        <a:lstStyle/>
        <a:p>
          <a:pPr rtl="0"/>
          <a:r>
            <a:rPr lang="en-US" dirty="0" smtClean="0"/>
            <a:t>Cardiac pacemaker patients</a:t>
          </a:r>
          <a:endParaRPr lang="en-US" dirty="0"/>
        </a:p>
      </dgm:t>
    </dgm:pt>
    <dgm:pt modelId="{AED0DCD7-AF75-49E3-AF60-C39A794988BF}" type="parTrans" cxnId="{E7AC1766-C0D5-4625-9C7E-BF0CF9F91E7A}">
      <dgm:prSet/>
      <dgm:spPr/>
      <dgm:t>
        <a:bodyPr/>
        <a:lstStyle/>
        <a:p>
          <a:endParaRPr lang="en-US"/>
        </a:p>
      </dgm:t>
    </dgm:pt>
    <dgm:pt modelId="{F66201F0-2152-44ED-93B9-1BBABC4A3012}" type="sibTrans" cxnId="{E7AC1766-C0D5-4625-9C7E-BF0CF9F91E7A}">
      <dgm:prSet/>
      <dgm:spPr/>
      <dgm:t>
        <a:bodyPr/>
        <a:lstStyle/>
        <a:p>
          <a:endParaRPr lang="en-US"/>
        </a:p>
      </dgm:t>
    </dgm:pt>
    <dgm:pt modelId="{2CDA3B5B-D078-4EAF-AF7F-203B7170E705}" type="pres">
      <dgm:prSet presAssocID="{991401AB-C318-43F3-95AF-ECF0632DB4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474E66-1067-433D-B630-0C5FC749F1E0}" type="pres">
      <dgm:prSet presAssocID="{B451267E-9B98-45BE-87F0-3E911EB9239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45246-0527-43F7-ADF9-9488905FBF53}" type="pres">
      <dgm:prSet presAssocID="{F4901117-432A-4FD6-9A0B-221C82249AB7}" presName="spacer" presStyleCnt="0"/>
      <dgm:spPr/>
    </dgm:pt>
    <dgm:pt modelId="{86DBF9F5-FE9D-44D4-BDD8-C6786FD224E6}" type="pres">
      <dgm:prSet presAssocID="{5782F8B0-C154-40E7-99A6-E71A5A121FB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3E952-7C73-46DC-B5AB-CDC5CA8A933F}" type="pres">
      <dgm:prSet presAssocID="{3E6210A1-8FBB-4323-83B0-7193BE26F99B}" presName="spacer" presStyleCnt="0"/>
      <dgm:spPr/>
    </dgm:pt>
    <dgm:pt modelId="{80D65093-4F31-498C-8F8A-4AF05C619F7B}" type="pres">
      <dgm:prSet presAssocID="{8C40DF9B-F77F-4C79-AA4B-AC65C39511A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B5D48-A825-44F2-8103-81AFC8B37D50}" type="presOf" srcId="{B451267E-9B98-45BE-87F0-3E911EB92394}" destId="{AC474E66-1067-433D-B630-0C5FC749F1E0}" srcOrd="0" destOrd="0" presId="urn:microsoft.com/office/officeart/2005/8/layout/vList2"/>
    <dgm:cxn modelId="{8E24764B-BCC4-4F85-86DA-A40510FE6044}" type="presOf" srcId="{5782F8B0-C154-40E7-99A6-E71A5A121FBF}" destId="{86DBF9F5-FE9D-44D4-BDD8-C6786FD224E6}" srcOrd="0" destOrd="0" presId="urn:microsoft.com/office/officeart/2005/8/layout/vList2"/>
    <dgm:cxn modelId="{21E38B6E-E902-4D60-BDA6-86C45340F404}" type="presOf" srcId="{991401AB-C318-43F3-95AF-ECF0632DB464}" destId="{2CDA3B5B-D078-4EAF-AF7F-203B7170E705}" srcOrd="0" destOrd="0" presId="urn:microsoft.com/office/officeart/2005/8/layout/vList2"/>
    <dgm:cxn modelId="{E847D56C-15D2-483C-8C95-DE1949392483}" type="presOf" srcId="{8C40DF9B-F77F-4C79-AA4B-AC65C39511A0}" destId="{80D65093-4F31-498C-8F8A-4AF05C619F7B}" srcOrd="0" destOrd="0" presId="urn:microsoft.com/office/officeart/2005/8/layout/vList2"/>
    <dgm:cxn modelId="{A22BC2D7-456E-4444-81B8-5BAF7702309C}" srcId="{991401AB-C318-43F3-95AF-ECF0632DB464}" destId="{5782F8B0-C154-40E7-99A6-E71A5A121FBF}" srcOrd="1" destOrd="0" parTransId="{03D2F355-5370-41B8-95EF-3BB14124C361}" sibTransId="{3E6210A1-8FBB-4323-83B0-7193BE26F99B}"/>
    <dgm:cxn modelId="{7BC4F4B2-4C5B-4565-ACA3-EA59834971A9}" srcId="{991401AB-C318-43F3-95AF-ECF0632DB464}" destId="{B451267E-9B98-45BE-87F0-3E911EB92394}" srcOrd="0" destOrd="0" parTransId="{858E2483-1A06-453C-B930-B2116860A164}" sibTransId="{F4901117-432A-4FD6-9A0B-221C82249AB7}"/>
    <dgm:cxn modelId="{E7AC1766-C0D5-4625-9C7E-BF0CF9F91E7A}" srcId="{991401AB-C318-43F3-95AF-ECF0632DB464}" destId="{8C40DF9B-F77F-4C79-AA4B-AC65C39511A0}" srcOrd="2" destOrd="0" parTransId="{AED0DCD7-AF75-49E3-AF60-C39A794988BF}" sibTransId="{F66201F0-2152-44ED-93B9-1BBABC4A3012}"/>
    <dgm:cxn modelId="{4311A8E4-6C75-469F-9240-A3ECDD0FD0AD}" type="presParOf" srcId="{2CDA3B5B-D078-4EAF-AF7F-203B7170E705}" destId="{AC474E66-1067-433D-B630-0C5FC749F1E0}" srcOrd="0" destOrd="0" presId="urn:microsoft.com/office/officeart/2005/8/layout/vList2"/>
    <dgm:cxn modelId="{C4C92692-326C-4F79-B105-6894DEECE11B}" type="presParOf" srcId="{2CDA3B5B-D078-4EAF-AF7F-203B7170E705}" destId="{83745246-0527-43F7-ADF9-9488905FBF53}" srcOrd="1" destOrd="0" presId="urn:microsoft.com/office/officeart/2005/8/layout/vList2"/>
    <dgm:cxn modelId="{F2AAAD45-ECC1-41DE-A63F-05BA302DF378}" type="presParOf" srcId="{2CDA3B5B-D078-4EAF-AF7F-203B7170E705}" destId="{86DBF9F5-FE9D-44D4-BDD8-C6786FD224E6}" srcOrd="2" destOrd="0" presId="urn:microsoft.com/office/officeart/2005/8/layout/vList2"/>
    <dgm:cxn modelId="{9BE26021-B236-4184-B1AF-86D142B97136}" type="presParOf" srcId="{2CDA3B5B-D078-4EAF-AF7F-203B7170E705}" destId="{0C33E952-7C73-46DC-B5AB-CDC5CA8A933F}" srcOrd="3" destOrd="0" presId="urn:microsoft.com/office/officeart/2005/8/layout/vList2"/>
    <dgm:cxn modelId="{372976EF-8C66-4880-AD0A-269D0B41C34A}" type="presParOf" srcId="{2CDA3B5B-D078-4EAF-AF7F-203B7170E705}" destId="{80D65093-4F31-498C-8F8A-4AF05C619F7B}" srcOrd="4" destOrd="0" presId="urn:microsoft.com/office/officeart/2005/8/layout/vList2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8AA81295-60A4-4866-863C-237AB0507E80}" type="doc">
      <dgm:prSet loTypeId="urn:microsoft.com/office/officeart/2005/8/layout/venn3" loCatId="relationship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52D0A59-B711-4783-8D8E-B45748955E88}">
      <dgm:prSet/>
      <dgm:spPr/>
      <dgm:t>
        <a:bodyPr/>
        <a:lstStyle/>
        <a:p>
          <a:pPr rtl="0"/>
          <a:r>
            <a:rPr lang="en-US" b="1" dirty="0" smtClean="0"/>
            <a:t>First</a:t>
          </a:r>
          <a:r>
            <a:rPr lang="en-US" dirty="0" smtClean="0"/>
            <a:t> Generation – Resistance type </a:t>
          </a:r>
          <a:endParaRPr lang="en-US" dirty="0"/>
        </a:p>
      </dgm:t>
    </dgm:pt>
    <dgm:pt modelId="{E64C2024-536F-43A7-A0EB-8725A48533B1}" type="parTrans" cxnId="{16F098D5-6DF7-486D-BCE5-DFBD6550C7CF}">
      <dgm:prSet/>
      <dgm:spPr/>
      <dgm:t>
        <a:bodyPr/>
        <a:lstStyle/>
        <a:p>
          <a:endParaRPr lang="en-US"/>
        </a:p>
      </dgm:t>
    </dgm:pt>
    <dgm:pt modelId="{3C13EF08-0E7C-4FA9-87BD-064E61943510}" type="sibTrans" cxnId="{16F098D5-6DF7-486D-BCE5-DFBD6550C7CF}">
      <dgm:prSet/>
      <dgm:spPr/>
      <dgm:t>
        <a:bodyPr/>
        <a:lstStyle/>
        <a:p>
          <a:endParaRPr lang="en-US"/>
        </a:p>
      </dgm:t>
    </dgm:pt>
    <dgm:pt modelId="{E22BD9A9-5CE3-4CEF-935A-CF6795A3FF30}">
      <dgm:prSet/>
      <dgm:spPr/>
      <dgm:t>
        <a:bodyPr/>
        <a:lstStyle/>
        <a:p>
          <a:pPr rtl="0"/>
          <a:r>
            <a:rPr lang="en-US" b="1" dirty="0" smtClean="0"/>
            <a:t>Second</a:t>
          </a:r>
          <a:r>
            <a:rPr lang="en-US" dirty="0" smtClean="0"/>
            <a:t> Generation  - Impedance type </a:t>
          </a:r>
          <a:endParaRPr lang="en-US" dirty="0"/>
        </a:p>
      </dgm:t>
    </dgm:pt>
    <dgm:pt modelId="{19F7545B-8C7F-4B86-A08C-3D5ACE320CE2}" type="parTrans" cxnId="{35E05D15-754E-4C77-B532-19B6686FD38F}">
      <dgm:prSet/>
      <dgm:spPr/>
      <dgm:t>
        <a:bodyPr/>
        <a:lstStyle/>
        <a:p>
          <a:endParaRPr lang="en-US"/>
        </a:p>
      </dgm:t>
    </dgm:pt>
    <dgm:pt modelId="{726542D9-E138-41C1-8E22-6A69BF68426A}" type="sibTrans" cxnId="{35E05D15-754E-4C77-B532-19B6686FD38F}">
      <dgm:prSet/>
      <dgm:spPr/>
      <dgm:t>
        <a:bodyPr/>
        <a:lstStyle/>
        <a:p>
          <a:endParaRPr lang="en-US"/>
        </a:p>
      </dgm:t>
    </dgm:pt>
    <dgm:pt modelId="{4D5E1D3B-86CA-43BD-87ED-8A4B630B05C6}">
      <dgm:prSet/>
      <dgm:spPr/>
      <dgm:t>
        <a:bodyPr/>
        <a:lstStyle/>
        <a:p>
          <a:pPr rtl="0"/>
          <a:r>
            <a:rPr lang="en-US" b="1" dirty="0" smtClean="0"/>
            <a:t>Third </a:t>
          </a:r>
          <a:r>
            <a:rPr lang="en-US" dirty="0" smtClean="0"/>
            <a:t>Generation – Frequency Dependent </a:t>
          </a:r>
          <a:endParaRPr lang="en-US" dirty="0"/>
        </a:p>
      </dgm:t>
    </dgm:pt>
    <dgm:pt modelId="{36DB3313-A644-45AD-BBE0-9CFC830699ED}" type="parTrans" cxnId="{5CFA8E9A-01A7-4AAD-9AA1-234CAB7F71F8}">
      <dgm:prSet/>
      <dgm:spPr/>
      <dgm:t>
        <a:bodyPr/>
        <a:lstStyle/>
        <a:p>
          <a:endParaRPr lang="en-US"/>
        </a:p>
      </dgm:t>
    </dgm:pt>
    <dgm:pt modelId="{417F8AA5-B6A1-4215-93BB-29AF2DCFFD61}" type="sibTrans" cxnId="{5CFA8E9A-01A7-4AAD-9AA1-234CAB7F71F8}">
      <dgm:prSet/>
      <dgm:spPr/>
      <dgm:t>
        <a:bodyPr/>
        <a:lstStyle/>
        <a:p>
          <a:endParaRPr lang="en-US"/>
        </a:p>
      </dgm:t>
    </dgm:pt>
    <dgm:pt modelId="{1B0563FC-FA79-4F00-9EEE-87CE9F2F8839}">
      <dgm:prSet/>
      <dgm:spPr/>
      <dgm:t>
        <a:bodyPr/>
        <a:lstStyle/>
        <a:p>
          <a:pPr rtl="0"/>
          <a:r>
            <a:rPr lang="en-US" b="1" dirty="0" smtClean="0"/>
            <a:t>Fourth </a:t>
          </a:r>
          <a:r>
            <a:rPr lang="en-US" dirty="0" smtClean="0"/>
            <a:t>Generation – Ration / Division method </a:t>
          </a:r>
          <a:endParaRPr lang="en-US" dirty="0"/>
        </a:p>
      </dgm:t>
    </dgm:pt>
    <dgm:pt modelId="{70300A0E-1FC3-4C77-85A3-1F06FFD5C669}" type="parTrans" cxnId="{16063BB1-2C5E-45D6-92C2-822C5C6CE600}">
      <dgm:prSet/>
      <dgm:spPr/>
      <dgm:t>
        <a:bodyPr/>
        <a:lstStyle/>
        <a:p>
          <a:endParaRPr lang="en-US"/>
        </a:p>
      </dgm:t>
    </dgm:pt>
    <dgm:pt modelId="{2D844A09-3AAD-4258-A6E7-F6A6875CD442}" type="sibTrans" cxnId="{16063BB1-2C5E-45D6-92C2-822C5C6CE600}">
      <dgm:prSet/>
      <dgm:spPr/>
      <dgm:t>
        <a:bodyPr/>
        <a:lstStyle/>
        <a:p>
          <a:endParaRPr lang="en-US"/>
        </a:p>
      </dgm:t>
    </dgm:pt>
    <dgm:pt modelId="{4815DD88-A9CF-42D9-9A2C-E70A60A2B559}">
      <dgm:prSet/>
      <dgm:spPr/>
      <dgm:t>
        <a:bodyPr/>
        <a:lstStyle/>
        <a:p>
          <a:pPr rtl="0"/>
          <a:r>
            <a:rPr lang="en-US" b="1" dirty="0" smtClean="0"/>
            <a:t>Fifth </a:t>
          </a:r>
          <a:r>
            <a:rPr lang="en-US" dirty="0" smtClean="0"/>
            <a:t>Generation – Capacitance &amp; Resistance </a:t>
          </a:r>
          <a:endParaRPr lang="en-US" dirty="0"/>
        </a:p>
      </dgm:t>
    </dgm:pt>
    <dgm:pt modelId="{F7DECBC2-550B-4C96-B6EA-DDDBD340A1ED}" type="parTrans" cxnId="{515FAAF1-489A-4717-896D-C511947F4E03}">
      <dgm:prSet/>
      <dgm:spPr/>
      <dgm:t>
        <a:bodyPr/>
        <a:lstStyle/>
        <a:p>
          <a:endParaRPr lang="en-US"/>
        </a:p>
      </dgm:t>
    </dgm:pt>
    <dgm:pt modelId="{6582AD1E-0C6A-4D09-AD27-097448E9AA10}" type="sibTrans" cxnId="{515FAAF1-489A-4717-896D-C511947F4E03}">
      <dgm:prSet/>
      <dgm:spPr/>
      <dgm:t>
        <a:bodyPr/>
        <a:lstStyle/>
        <a:p>
          <a:endParaRPr lang="en-US"/>
        </a:p>
      </dgm:t>
    </dgm:pt>
    <dgm:pt modelId="{EE7D1B62-A6C2-445B-9A5E-E186ACF5FC61}">
      <dgm:prSet/>
      <dgm:spPr/>
      <dgm:t>
        <a:bodyPr/>
        <a:lstStyle/>
        <a:p>
          <a:pPr rtl="0"/>
          <a:r>
            <a:rPr lang="en-US" b="1" dirty="0" smtClean="0"/>
            <a:t>Sixth</a:t>
          </a:r>
          <a:r>
            <a:rPr lang="en-US" dirty="0" smtClean="0"/>
            <a:t> Generation – Adaptive Apex locator </a:t>
          </a:r>
          <a:endParaRPr lang="en-US" dirty="0"/>
        </a:p>
      </dgm:t>
    </dgm:pt>
    <dgm:pt modelId="{40AA3353-AB0E-4DDF-A2EC-02BCF5C2E333}" type="parTrans" cxnId="{F4F61130-3809-49B5-8B80-DEBDDCBCD292}">
      <dgm:prSet/>
      <dgm:spPr/>
      <dgm:t>
        <a:bodyPr/>
        <a:lstStyle/>
        <a:p>
          <a:endParaRPr lang="en-US"/>
        </a:p>
      </dgm:t>
    </dgm:pt>
    <dgm:pt modelId="{6FD62582-CAC1-4F78-97A5-72E06BE61F8F}" type="sibTrans" cxnId="{F4F61130-3809-49B5-8B80-DEBDDCBCD292}">
      <dgm:prSet/>
      <dgm:spPr/>
      <dgm:t>
        <a:bodyPr/>
        <a:lstStyle/>
        <a:p>
          <a:endParaRPr lang="en-US"/>
        </a:p>
      </dgm:t>
    </dgm:pt>
    <dgm:pt modelId="{95E028A0-A40C-4560-8BE9-78F3CB4A40C8}" type="pres">
      <dgm:prSet presAssocID="{8AA81295-60A4-4866-863C-237AB0507E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D5A723-0B69-45AE-AC09-636680EF388E}" type="pres">
      <dgm:prSet presAssocID="{F52D0A59-B711-4783-8D8E-B45748955E88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DDD76-FD03-4BB1-8E4F-267E78FEC987}" type="pres">
      <dgm:prSet presAssocID="{3C13EF08-0E7C-4FA9-87BD-064E61943510}" presName="space" presStyleCnt="0"/>
      <dgm:spPr/>
    </dgm:pt>
    <dgm:pt modelId="{8BE83FED-405E-4DFC-A6F7-5298634C4840}" type="pres">
      <dgm:prSet presAssocID="{E22BD9A9-5CE3-4CEF-935A-CF6795A3FF30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D94235-0451-4814-A419-8DCD15226E49}" type="pres">
      <dgm:prSet presAssocID="{726542D9-E138-41C1-8E22-6A69BF68426A}" presName="space" presStyleCnt="0"/>
      <dgm:spPr/>
    </dgm:pt>
    <dgm:pt modelId="{DE8DAEA8-A2B3-4281-8B5C-2980069DE82F}" type="pres">
      <dgm:prSet presAssocID="{4D5E1D3B-86CA-43BD-87ED-8A4B630B05C6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637B9-DCE5-4B70-B4A7-80218E61CCD8}" type="pres">
      <dgm:prSet presAssocID="{417F8AA5-B6A1-4215-93BB-29AF2DCFFD61}" presName="space" presStyleCnt="0"/>
      <dgm:spPr/>
    </dgm:pt>
    <dgm:pt modelId="{9C3A07DE-6874-4A49-9F4D-708D8DFC6034}" type="pres">
      <dgm:prSet presAssocID="{1B0563FC-FA79-4F00-9EEE-87CE9F2F8839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812F7-6DC2-4F9F-8BE0-99C033FC7E6C}" type="pres">
      <dgm:prSet presAssocID="{2D844A09-3AAD-4258-A6E7-F6A6875CD442}" presName="space" presStyleCnt="0"/>
      <dgm:spPr/>
    </dgm:pt>
    <dgm:pt modelId="{04CE8F08-ADF6-4731-A139-0FDF2D6AF752}" type="pres">
      <dgm:prSet presAssocID="{4815DD88-A9CF-42D9-9A2C-E70A60A2B559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7442B-EDAA-4C24-AA5F-3A9E5436059D}" type="pres">
      <dgm:prSet presAssocID="{6582AD1E-0C6A-4D09-AD27-097448E9AA10}" presName="space" presStyleCnt="0"/>
      <dgm:spPr/>
    </dgm:pt>
    <dgm:pt modelId="{B0F61B2C-9E1D-4C85-9915-02304E74F8BC}" type="pres">
      <dgm:prSet presAssocID="{EE7D1B62-A6C2-445B-9A5E-E186ACF5FC61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A8E9A-01A7-4AAD-9AA1-234CAB7F71F8}" srcId="{8AA81295-60A4-4866-863C-237AB0507E80}" destId="{4D5E1D3B-86CA-43BD-87ED-8A4B630B05C6}" srcOrd="2" destOrd="0" parTransId="{36DB3313-A644-45AD-BBE0-9CFC830699ED}" sibTransId="{417F8AA5-B6A1-4215-93BB-29AF2DCFFD61}"/>
    <dgm:cxn modelId="{16F098D5-6DF7-486D-BCE5-DFBD6550C7CF}" srcId="{8AA81295-60A4-4866-863C-237AB0507E80}" destId="{F52D0A59-B711-4783-8D8E-B45748955E88}" srcOrd="0" destOrd="0" parTransId="{E64C2024-536F-43A7-A0EB-8725A48533B1}" sibTransId="{3C13EF08-0E7C-4FA9-87BD-064E61943510}"/>
    <dgm:cxn modelId="{35E05D15-754E-4C77-B532-19B6686FD38F}" srcId="{8AA81295-60A4-4866-863C-237AB0507E80}" destId="{E22BD9A9-5CE3-4CEF-935A-CF6795A3FF30}" srcOrd="1" destOrd="0" parTransId="{19F7545B-8C7F-4B86-A08C-3D5ACE320CE2}" sibTransId="{726542D9-E138-41C1-8E22-6A69BF68426A}"/>
    <dgm:cxn modelId="{DBF060A6-FC7A-4B3A-ABA7-43F6A8072EE9}" type="presOf" srcId="{EE7D1B62-A6C2-445B-9A5E-E186ACF5FC61}" destId="{B0F61B2C-9E1D-4C85-9915-02304E74F8BC}" srcOrd="0" destOrd="0" presId="urn:microsoft.com/office/officeart/2005/8/layout/venn3"/>
    <dgm:cxn modelId="{877D8492-52B5-4FD8-8591-15DBB0D822E5}" type="presOf" srcId="{F52D0A59-B711-4783-8D8E-B45748955E88}" destId="{25D5A723-0B69-45AE-AC09-636680EF388E}" srcOrd="0" destOrd="0" presId="urn:microsoft.com/office/officeart/2005/8/layout/venn3"/>
    <dgm:cxn modelId="{1D49383C-C032-425C-AAB3-4103485A6790}" type="presOf" srcId="{E22BD9A9-5CE3-4CEF-935A-CF6795A3FF30}" destId="{8BE83FED-405E-4DFC-A6F7-5298634C4840}" srcOrd="0" destOrd="0" presId="urn:microsoft.com/office/officeart/2005/8/layout/venn3"/>
    <dgm:cxn modelId="{6F8572F6-EEE5-4A7A-AA10-1853F96E06FF}" type="presOf" srcId="{4815DD88-A9CF-42D9-9A2C-E70A60A2B559}" destId="{04CE8F08-ADF6-4731-A139-0FDF2D6AF752}" srcOrd="0" destOrd="0" presId="urn:microsoft.com/office/officeart/2005/8/layout/venn3"/>
    <dgm:cxn modelId="{F4F61130-3809-49B5-8B80-DEBDDCBCD292}" srcId="{8AA81295-60A4-4866-863C-237AB0507E80}" destId="{EE7D1B62-A6C2-445B-9A5E-E186ACF5FC61}" srcOrd="5" destOrd="0" parTransId="{40AA3353-AB0E-4DDF-A2EC-02BCF5C2E333}" sibTransId="{6FD62582-CAC1-4F78-97A5-72E06BE61F8F}"/>
    <dgm:cxn modelId="{E96BB355-676B-42EF-A5D0-62B1735C0DE8}" type="presOf" srcId="{8AA81295-60A4-4866-863C-237AB0507E80}" destId="{95E028A0-A40C-4560-8BE9-78F3CB4A40C8}" srcOrd="0" destOrd="0" presId="urn:microsoft.com/office/officeart/2005/8/layout/venn3"/>
    <dgm:cxn modelId="{47C21610-6C72-46B5-9734-C95CB3F91EC5}" type="presOf" srcId="{4D5E1D3B-86CA-43BD-87ED-8A4B630B05C6}" destId="{DE8DAEA8-A2B3-4281-8B5C-2980069DE82F}" srcOrd="0" destOrd="0" presId="urn:microsoft.com/office/officeart/2005/8/layout/venn3"/>
    <dgm:cxn modelId="{515FAAF1-489A-4717-896D-C511947F4E03}" srcId="{8AA81295-60A4-4866-863C-237AB0507E80}" destId="{4815DD88-A9CF-42D9-9A2C-E70A60A2B559}" srcOrd="4" destOrd="0" parTransId="{F7DECBC2-550B-4C96-B6EA-DDDBD340A1ED}" sibTransId="{6582AD1E-0C6A-4D09-AD27-097448E9AA10}"/>
    <dgm:cxn modelId="{16063BB1-2C5E-45D6-92C2-822C5C6CE600}" srcId="{8AA81295-60A4-4866-863C-237AB0507E80}" destId="{1B0563FC-FA79-4F00-9EEE-87CE9F2F8839}" srcOrd="3" destOrd="0" parTransId="{70300A0E-1FC3-4C77-85A3-1F06FFD5C669}" sibTransId="{2D844A09-3AAD-4258-A6E7-F6A6875CD442}"/>
    <dgm:cxn modelId="{586E802D-82DF-4CB8-B6C4-C16CF03254EF}" type="presOf" srcId="{1B0563FC-FA79-4F00-9EEE-87CE9F2F8839}" destId="{9C3A07DE-6874-4A49-9F4D-708D8DFC6034}" srcOrd="0" destOrd="0" presId="urn:microsoft.com/office/officeart/2005/8/layout/venn3"/>
    <dgm:cxn modelId="{3D3B76DA-BF36-4C9B-9609-38CED425BEBA}" type="presParOf" srcId="{95E028A0-A40C-4560-8BE9-78F3CB4A40C8}" destId="{25D5A723-0B69-45AE-AC09-636680EF388E}" srcOrd="0" destOrd="0" presId="urn:microsoft.com/office/officeart/2005/8/layout/venn3"/>
    <dgm:cxn modelId="{A6E2B2DB-DC09-4223-A2BC-4CBC5A11523A}" type="presParOf" srcId="{95E028A0-A40C-4560-8BE9-78F3CB4A40C8}" destId="{441DDD76-FD03-4BB1-8E4F-267E78FEC987}" srcOrd="1" destOrd="0" presId="urn:microsoft.com/office/officeart/2005/8/layout/venn3"/>
    <dgm:cxn modelId="{DC8C6429-CA33-4841-9AEF-31E46FD2B5B3}" type="presParOf" srcId="{95E028A0-A40C-4560-8BE9-78F3CB4A40C8}" destId="{8BE83FED-405E-4DFC-A6F7-5298634C4840}" srcOrd="2" destOrd="0" presId="urn:microsoft.com/office/officeart/2005/8/layout/venn3"/>
    <dgm:cxn modelId="{40D4B68C-C8EF-454D-B873-B6B6E25BAC3E}" type="presParOf" srcId="{95E028A0-A40C-4560-8BE9-78F3CB4A40C8}" destId="{73D94235-0451-4814-A419-8DCD15226E49}" srcOrd="3" destOrd="0" presId="urn:microsoft.com/office/officeart/2005/8/layout/venn3"/>
    <dgm:cxn modelId="{AA1DC0E3-FE22-4D47-B071-F7CC70BE5E10}" type="presParOf" srcId="{95E028A0-A40C-4560-8BE9-78F3CB4A40C8}" destId="{DE8DAEA8-A2B3-4281-8B5C-2980069DE82F}" srcOrd="4" destOrd="0" presId="urn:microsoft.com/office/officeart/2005/8/layout/venn3"/>
    <dgm:cxn modelId="{6E142DAA-3735-477B-BE49-B68BA899F2C1}" type="presParOf" srcId="{95E028A0-A40C-4560-8BE9-78F3CB4A40C8}" destId="{548637B9-DCE5-4B70-B4A7-80218E61CCD8}" srcOrd="5" destOrd="0" presId="urn:microsoft.com/office/officeart/2005/8/layout/venn3"/>
    <dgm:cxn modelId="{40AF0341-BBF6-4C33-B2C2-6D96FD48636E}" type="presParOf" srcId="{95E028A0-A40C-4560-8BE9-78F3CB4A40C8}" destId="{9C3A07DE-6874-4A49-9F4D-708D8DFC6034}" srcOrd="6" destOrd="0" presId="urn:microsoft.com/office/officeart/2005/8/layout/venn3"/>
    <dgm:cxn modelId="{E29783E0-880E-450D-A243-7DF1D0206CEF}" type="presParOf" srcId="{95E028A0-A40C-4560-8BE9-78F3CB4A40C8}" destId="{677812F7-6DC2-4F9F-8BE0-99C033FC7E6C}" srcOrd="7" destOrd="0" presId="urn:microsoft.com/office/officeart/2005/8/layout/venn3"/>
    <dgm:cxn modelId="{3DD8A91C-1514-494F-A0BD-EF278B3707B6}" type="presParOf" srcId="{95E028A0-A40C-4560-8BE9-78F3CB4A40C8}" destId="{04CE8F08-ADF6-4731-A139-0FDF2D6AF752}" srcOrd="8" destOrd="0" presId="urn:microsoft.com/office/officeart/2005/8/layout/venn3"/>
    <dgm:cxn modelId="{82BCB25A-4746-46B0-A6B9-FE757099980C}" type="presParOf" srcId="{95E028A0-A40C-4560-8BE9-78F3CB4A40C8}" destId="{82A7442B-EDAA-4C24-AA5F-3A9E5436059D}" srcOrd="9" destOrd="0" presId="urn:microsoft.com/office/officeart/2005/8/layout/venn3"/>
    <dgm:cxn modelId="{ACF4DAD7-CDC8-4FA8-A5B6-43212A432056}" type="presParOf" srcId="{95E028A0-A40C-4560-8BE9-78F3CB4A40C8}" destId="{B0F61B2C-9E1D-4C85-9915-02304E74F8BC}" srcOrd="10" destOrd="0" presId="urn:microsoft.com/office/officeart/2005/8/layout/venn3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5B56545-51DE-4829-A178-87AB05E728D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117F8AE-A5B9-4570-9DA5-87788E94D334}">
      <dgm:prSet/>
      <dgm:spPr/>
      <dgm:t>
        <a:bodyPr/>
        <a:lstStyle/>
        <a:p>
          <a:pPr rtl="0"/>
          <a:r>
            <a:rPr lang="en-US" dirty="0" smtClean="0"/>
            <a:t>This classification is a modification of the classification by Mc Donald &amp; is based on the type of current flow , opposition to current flow &amp; the number of frequencies involved </a:t>
          </a:r>
          <a:endParaRPr lang="en-US" dirty="0"/>
        </a:p>
      </dgm:t>
    </dgm:pt>
    <dgm:pt modelId="{FD7ECBF0-70C2-42CD-A7EE-9F7761D8E2C4}" type="parTrans" cxnId="{1ABEE7F8-4AF4-467D-85A5-65E92748FCF0}">
      <dgm:prSet/>
      <dgm:spPr/>
      <dgm:t>
        <a:bodyPr/>
        <a:lstStyle/>
        <a:p>
          <a:endParaRPr lang="en-US"/>
        </a:p>
      </dgm:t>
    </dgm:pt>
    <dgm:pt modelId="{BA77160C-F8F4-455D-A539-B94461D2D8DF}" type="sibTrans" cxnId="{1ABEE7F8-4AF4-467D-85A5-65E92748FCF0}">
      <dgm:prSet/>
      <dgm:spPr/>
      <dgm:t>
        <a:bodyPr/>
        <a:lstStyle/>
        <a:p>
          <a:endParaRPr lang="en-US"/>
        </a:p>
      </dgm:t>
    </dgm:pt>
    <dgm:pt modelId="{BA902DD8-6509-4F05-872E-F337B7E3D34F}" type="pres">
      <dgm:prSet presAssocID="{F5B56545-51DE-4829-A178-87AB05E728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348350-B7D9-488D-8FAD-48FB7E409674}" type="pres">
      <dgm:prSet presAssocID="{7117F8AE-A5B9-4570-9DA5-87788E94D3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BEE7F8-4AF4-467D-85A5-65E92748FCF0}" srcId="{F5B56545-51DE-4829-A178-87AB05E728DA}" destId="{7117F8AE-A5B9-4570-9DA5-87788E94D334}" srcOrd="0" destOrd="0" parTransId="{FD7ECBF0-70C2-42CD-A7EE-9F7761D8E2C4}" sibTransId="{BA77160C-F8F4-455D-A539-B94461D2D8DF}"/>
    <dgm:cxn modelId="{9149ADD4-7087-43DD-B2F9-8D734AF05E91}" type="presOf" srcId="{7117F8AE-A5B9-4570-9DA5-87788E94D334}" destId="{9A348350-B7D9-488D-8FAD-48FB7E409674}" srcOrd="0" destOrd="0" presId="urn:microsoft.com/office/officeart/2005/8/layout/vList2"/>
    <dgm:cxn modelId="{FBF4E8BB-029B-4CE6-A6DE-DCBC52F5B74F}" type="presOf" srcId="{F5B56545-51DE-4829-A178-87AB05E728DA}" destId="{BA902DD8-6509-4F05-872E-F337B7E3D34F}" srcOrd="0" destOrd="0" presId="urn:microsoft.com/office/officeart/2005/8/layout/vList2"/>
    <dgm:cxn modelId="{28467143-18FD-4BCB-AEFC-A6482FA7F109}" type="presParOf" srcId="{BA902DD8-6509-4F05-872E-F337B7E3D34F}" destId="{9A348350-B7D9-488D-8FAD-48FB7E409674}" srcOrd="0" destOrd="0" presId="urn:microsoft.com/office/officeart/2005/8/layout/vList2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CAC3FD90-4F77-467B-A486-C52272E78CF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74A3FB-29DA-4893-B2D4-9341814ADD0B}">
      <dgm:prSet/>
      <dgm:spPr/>
      <dgm:t>
        <a:bodyPr/>
        <a:lstStyle/>
        <a:p>
          <a:pPr rtl="0"/>
          <a:r>
            <a:rPr lang="en-US" dirty="0" smtClean="0"/>
            <a:t>By </a:t>
          </a:r>
          <a:r>
            <a:rPr lang="en-US" dirty="0" err="1" smtClean="0"/>
            <a:t>Sunada</a:t>
          </a:r>
          <a:endParaRPr lang="en-US" dirty="0"/>
        </a:p>
      </dgm:t>
    </dgm:pt>
    <dgm:pt modelId="{FA1E8D91-2BC4-419A-9361-851C4C2E1FCA}" type="parTrans" cxnId="{0466B2D6-FA5D-4AB0-9543-FA0ACDC217A2}">
      <dgm:prSet/>
      <dgm:spPr/>
      <dgm:t>
        <a:bodyPr/>
        <a:lstStyle/>
        <a:p>
          <a:endParaRPr lang="en-US"/>
        </a:p>
      </dgm:t>
    </dgm:pt>
    <dgm:pt modelId="{3EB86075-9BDF-4C33-8233-3E1547EDFE3C}" type="sibTrans" cxnId="{0466B2D6-FA5D-4AB0-9543-FA0ACDC217A2}">
      <dgm:prSet/>
      <dgm:spPr/>
      <dgm:t>
        <a:bodyPr/>
        <a:lstStyle/>
        <a:p>
          <a:endParaRPr lang="en-US"/>
        </a:p>
      </dgm:t>
    </dgm:pt>
    <dgm:pt modelId="{12B167A6-42C6-41A2-A622-4093A8763605}">
      <dgm:prSet/>
      <dgm:spPr/>
      <dgm:t>
        <a:bodyPr/>
        <a:lstStyle/>
        <a:p>
          <a:pPr rtl="0"/>
          <a:r>
            <a:rPr lang="en-US" dirty="0" smtClean="0"/>
            <a:t>APL  - Detect the point where the file displaces from within the canal to the PDL . </a:t>
          </a:r>
          <a:endParaRPr lang="en-US" dirty="0"/>
        </a:p>
      </dgm:t>
    </dgm:pt>
    <dgm:pt modelId="{9E342D98-0229-4170-9107-444ED05D42C7}" type="parTrans" cxnId="{7D0E08E6-96BB-4543-AC0D-775C1971DA90}">
      <dgm:prSet/>
      <dgm:spPr/>
      <dgm:t>
        <a:bodyPr/>
        <a:lstStyle/>
        <a:p>
          <a:endParaRPr lang="en-US"/>
        </a:p>
      </dgm:t>
    </dgm:pt>
    <dgm:pt modelId="{B48E0BDE-A98B-4041-B073-7D2C43B8E428}" type="sibTrans" cxnId="{7D0E08E6-96BB-4543-AC0D-775C1971DA90}">
      <dgm:prSet/>
      <dgm:spPr/>
      <dgm:t>
        <a:bodyPr/>
        <a:lstStyle/>
        <a:p>
          <a:endParaRPr lang="en-US"/>
        </a:p>
      </dgm:t>
    </dgm:pt>
    <dgm:pt modelId="{C12F03BC-EB62-40EF-A72C-B183FB30B98D}">
      <dgm:prSet/>
      <dgm:spPr/>
      <dgm:t>
        <a:bodyPr/>
        <a:lstStyle/>
        <a:p>
          <a:pPr rtl="0"/>
          <a:r>
            <a:rPr lang="en-US" dirty="0" smtClean="0"/>
            <a:t>Use direct current   e.g., Mark IV , </a:t>
          </a:r>
          <a:r>
            <a:rPr lang="en-US" dirty="0" err="1" smtClean="0"/>
            <a:t>Sonoexplorer</a:t>
          </a:r>
          <a:endParaRPr lang="en-US" dirty="0"/>
        </a:p>
      </dgm:t>
    </dgm:pt>
    <dgm:pt modelId="{DB48B177-6B2C-424C-BFAF-A3774AD581A9}" type="parTrans" cxnId="{892F8D6E-889B-45B3-BE61-550D4F0A336C}">
      <dgm:prSet/>
      <dgm:spPr/>
      <dgm:t>
        <a:bodyPr/>
        <a:lstStyle/>
        <a:p>
          <a:endParaRPr lang="en-US"/>
        </a:p>
      </dgm:t>
    </dgm:pt>
    <dgm:pt modelId="{618635DC-5F9C-46DC-8EBE-73D92F84B01D}" type="sibTrans" cxnId="{892F8D6E-889B-45B3-BE61-550D4F0A336C}">
      <dgm:prSet/>
      <dgm:spPr/>
      <dgm:t>
        <a:bodyPr/>
        <a:lstStyle/>
        <a:p>
          <a:endParaRPr lang="en-US"/>
        </a:p>
      </dgm:t>
    </dgm:pt>
    <dgm:pt modelId="{EAF85B64-A26A-4B0E-A18E-7993C65BE2DF}" type="pres">
      <dgm:prSet presAssocID="{CAC3FD90-4F77-467B-A486-C52272E78C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F73D9D-56EC-4E72-9B1E-AD3C5F8DCA7E}" type="pres">
      <dgm:prSet presAssocID="{5474A3FB-29DA-4893-B2D4-9341814ADD0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D721B-3581-4D19-A336-520AC8D83002}" type="pres">
      <dgm:prSet presAssocID="{3EB86075-9BDF-4C33-8233-3E1547EDFE3C}" presName="spacer" presStyleCnt="0"/>
      <dgm:spPr/>
    </dgm:pt>
    <dgm:pt modelId="{1EFA9C08-D4D4-408D-8B62-0B95BF7481C5}" type="pres">
      <dgm:prSet presAssocID="{12B167A6-42C6-41A2-A622-4093A876360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79C97-95BC-4103-AD40-7F7F45B9C4AD}" type="pres">
      <dgm:prSet presAssocID="{B48E0BDE-A98B-4041-B073-7D2C43B8E428}" presName="spacer" presStyleCnt="0"/>
      <dgm:spPr/>
    </dgm:pt>
    <dgm:pt modelId="{D8BC551B-D657-49EF-84EB-0415303A18AF}" type="pres">
      <dgm:prSet presAssocID="{C12F03BC-EB62-40EF-A72C-B183FB30B98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66B2D6-FA5D-4AB0-9543-FA0ACDC217A2}" srcId="{CAC3FD90-4F77-467B-A486-C52272E78CF3}" destId="{5474A3FB-29DA-4893-B2D4-9341814ADD0B}" srcOrd="0" destOrd="0" parTransId="{FA1E8D91-2BC4-419A-9361-851C4C2E1FCA}" sibTransId="{3EB86075-9BDF-4C33-8233-3E1547EDFE3C}"/>
    <dgm:cxn modelId="{6ACC6904-AC10-4259-BF1D-DD21E6452473}" type="presOf" srcId="{CAC3FD90-4F77-467B-A486-C52272E78CF3}" destId="{EAF85B64-A26A-4B0E-A18E-7993C65BE2DF}" srcOrd="0" destOrd="0" presId="urn:microsoft.com/office/officeart/2005/8/layout/vList2"/>
    <dgm:cxn modelId="{7D0E08E6-96BB-4543-AC0D-775C1971DA90}" srcId="{CAC3FD90-4F77-467B-A486-C52272E78CF3}" destId="{12B167A6-42C6-41A2-A622-4093A8763605}" srcOrd="1" destOrd="0" parTransId="{9E342D98-0229-4170-9107-444ED05D42C7}" sibTransId="{B48E0BDE-A98B-4041-B073-7D2C43B8E428}"/>
    <dgm:cxn modelId="{892F8D6E-889B-45B3-BE61-550D4F0A336C}" srcId="{CAC3FD90-4F77-467B-A486-C52272E78CF3}" destId="{C12F03BC-EB62-40EF-A72C-B183FB30B98D}" srcOrd="2" destOrd="0" parTransId="{DB48B177-6B2C-424C-BFAF-A3774AD581A9}" sibTransId="{618635DC-5F9C-46DC-8EBE-73D92F84B01D}"/>
    <dgm:cxn modelId="{1E559862-82A4-48E2-9D34-5CDD897D5319}" type="presOf" srcId="{C12F03BC-EB62-40EF-A72C-B183FB30B98D}" destId="{D8BC551B-D657-49EF-84EB-0415303A18AF}" srcOrd="0" destOrd="0" presId="urn:microsoft.com/office/officeart/2005/8/layout/vList2"/>
    <dgm:cxn modelId="{1EEB3459-DAC8-418C-8B18-19BE7184904E}" type="presOf" srcId="{12B167A6-42C6-41A2-A622-4093A8763605}" destId="{1EFA9C08-D4D4-408D-8B62-0B95BF7481C5}" srcOrd="0" destOrd="0" presId="urn:microsoft.com/office/officeart/2005/8/layout/vList2"/>
    <dgm:cxn modelId="{2FF03B5E-E7D5-4D71-844C-EFA893998C73}" type="presOf" srcId="{5474A3FB-29DA-4893-B2D4-9341814ADD0B}" destId="{54F73D9D-56EC-4E72-9B1E-AD3C5F8DCA7E}" srcOrd="0" destOrd="0" presId="urn:microsoft.com/office/officeart/2005/8/layout/vList2"/>
    <dgm:cxn modelId="{F7C3B244-A620-4EDB-9F89-78B00E3F63A6}" type="presParOf" srcId="{EAF85B64-A26A-4B0E-A18E-7993C65BE2DF}" destId="{54F73D9D-56EC-4E72-9B1E-AD3C5F8DCA7E}" srcOrd="0" destOrd="0" presId="urn:microsoft.com/office/officeart/2005/8/layout/vList2"/>
    <dgm:cxn modelId="{3B59D43F-5E26-47A4-9BB6-9A7512020739}" type="presParOf" srcId="{EAF85B64-A26A-4B0E-A18E-7993C65BE2DF}" destId="{32FD721B-3581-4D19-A336-520AC8D83002}" srcOrd="1" destOrd="0" presId="urn:microsoft.com/office/officeart/2005/8/layout/vList2"/>
    <dgm:cxn modelId="{EEB8A45A-BE69-4285-AB53-BC7F70C59664}" type="presParOf" srcId="{EAF85B64-A26A-4B0E-A18E-7993C65BE2DF}" destId="{1EFA9C08-D4D4-408D-8B62-0B95BF7481C5}" srcOrd="2" destOrd="0" presId="urn:microsoft.com/office/officeart/2005/8/layout/vList2"/>
    <dgm:cxn modelId="{F9B054B3-6617-4A5E-93B5-BF9756D38F4B}" type="presParOf" srcId="{EAF85B64-A26A-4B0E-A18E-7993C65BE2DF}" destId="{46D79C97-95BC-4103-AD40-7F7F45B9C4AD}" srcOrd="3" destOrd="0" presId="urn:microsoft.com/office/officeart/2005/8/layout/vList2"/>
    <dgm:cxn modelId="{39748FA2-7CC9-4D81-AAE7-3863B018AB54}" type="presParOf" srcId="{EAF85B64-A26A-4B0E-A18E-7993C65BE2DF}" destId="{D8BC551B-D657-49EF-84EB-0415303A18AF}" srcOrd="4" destOrd="0" presId="urn:microsoft.com/office/officeart/2005/8/layout/vList2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C0CAEE7-AAD0-4B74-8D6E-6C8FEC71FF2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9F622A-37D4-4E52-9073-8A6667CE22A4}">
      <dgm:prSet/>
      <dgm:spPr/>
      <dgm:t>
        <a:bodyPr/>
        <a:lstStyle/>
        <a:p>
          <a:pPr rtl="0"/>
          <a:r>
            <a:rPr lang="en-US" dirty="0" smtClean="0"/>
            <a:t>Electrical resistance between the PDL &amp; the oral mucosa is constant – value 6.5 kilo ohm </a:t>
          </a:r>
          <a:endParaRPr lang="en-US" dirty="0"/>
        </a:p>
      </dgm:t>
    </dgm:pt>
    <dgm:pt modelId="{22E57D29-4AAF-4B65-95F5-463B3C84853D}" type="parTrans" cxnId="{0C8E8479-CA1A-4C6E-9EA2-42C76F5290E5}">
      <dgm:prSet/>
      <dgm:spPr/>
      <dgm:t>
        <a:bodyPr/>
        <a:lstStyle/>
        <a:p>
          <a:endParaRPr lang="en-US"/>
        </a:p>
      </dgm:t>
    </dgm:pt>
    <dgm:pt modelId="{A83174F5-E0D4-48E2-B5CE-F72A2359BB4C}" type="sibTrans" cxnId="{0C8E8479-CA1A-4C6E-9EA2-42C76F5290E5}">
      <dgm:prSet/>
      <dgm:spPr/>
      <dgm:t>
        <a:bodyPr/>
        <a:lstStyle/>
        <a:p>
          <a:endParaRPr lang="en-US"/>
        </a:p>
      </dgm:t>
    </dgm:pt>
    <dgm:pt modelId="{D59A2CB2-60A6-490C-B1E8-3CD3028689B8}" type="pres">
      <dgm:prSet presAssocID="{3C0CAEE7-AAD0-4B74-8D6E-6C8FEC71FF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5B7829-88DA-4E9F-9089-B3DC6B65915A}" type="pres">
      <dgm:prSet presAssocID="{F49F622A-37D4-4E52-9073-8A6667CE22A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8E8479-CA1A-4C6E-9EA2-42C76F5290E5}" srcId="{3C0CAEE7-AAD0-4B74-8D6E-6C8FEC71FF21}" destId="{F49F622A-37D4-4E52-9073-8A6667CE22A4}" srcOrd="0" destOrd="0" parTransId="{22E57D29-4AAF-4B65-95F5-463B3C84853D}" sibTransId="{A83174F5-E0D4-48E2-B5CE-F72A2359BB4C}"/>
    <dgm:cxn modelId="{86F5EEAF-A696-4C79-B4AD-AF3496DB5ACA}" type="presOf" srcId="{F49F622A-37D4-4E52-9073-8A6667CE22A4}" destId="{1E5B7829-88DA-4E9F-9089-B3DC6B65915A}" srcOrd="0" destOrd="0" presId="urn:microsoft.com/office/officeart/2005/8/layout/vList2"/>
    <dgm:cxn modelId="{65A13D4A-1712-45D9-8464-75A2DEA99C27}" type="presOf" srcId="{3C0CAEE7-AAD0-4B74-8D6E-6C8FEC71FF21}" destId="{D59A2CB2-60A6-490C-B1E8-3CD3028689B8}" srcOrd="0" destOrd="0" presId="urn:microsoft.com/office/officeart/2005/8/layout/vList2"/>
    <dgm:cxn modelId="{99435C08-4CF8-4FA2-AC30-A1411868820A}" type="presParOf" srcId="{D59A2CB2-60A6-490C-B1E8-3CD3028689B8}" destId="{1E5B7829-88DA-4E9F-9089-B3DC6B65915A}" srcOrd="0" destOrd="0" presId="urn:microsoft.com/office/officeart/2005/8/layout/vList2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191C9CE5-CF2E-4F36-9963-54EE236D427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81285C9-BDA0-4B89-B423-A73C5D022060}">
      <dgm:prSet/>
      <dgm:spPr/>
      <dgm:t>
        <a:bodyPr/>
        <a:lstStyle/>
        <a:p>
          <a:pPr rtl="0"/>
          <a:r>
            <a:rPr lang="en-US" dirty="0" smtClean="0"/>
            <a:t>IMPEDANCE apex locators.</a:t>
          </a:r>
          <a:endParaRPr lang="en-US" dirty="0"/>
        </a:p>
      </dgm:t>
    </dgm:pt>
    <dgm:pt modelId="{17AB77DB-BA37-4C09-9AE7-BC477929B536}" type="parTrans" cxnId="{9BF144D9-C486-41A0-A949-60A15B1688F1}">
      <dgm:prSet/>
      <dgm:spPr/>
      <dgm:t>
        <a:bodyPr/>
        <a:lstStyle/>
        <a:p>
          <a:endParaRPr lang="en-US"/>
        </a:p>
      </dgm:t>
    </dgm:pt>
    <dgm:pt modelId="{A92AD4DE-4964-4888-BBBE-3CDF522874B2}" type="sibTrans" cxnId="{9BF144D9-C486-41A0-A949-60A15B1688F1}">
      <dgm:prSet/>
      <dgm:spPr/>
      <dgm:t>
        <a:bodyPr/>
        <a:lstStyle/>
        <a:p>
          <a:endParaRPr lang="en-US"/>
        </a:p>
      </dgm:t>
    </dgm:pt>
    <dgm:pt modelId="{7A1855A3-ED3B-480F-BC65-F4F2EF0B3D56}" type="pres">
      <dgm:prSet presAssocID="{191C9CE5-CF2E-4F36-9963-54EE236D42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2469B8-5C69-4AA9-A53F-505320F320AD}" type="pres">
      <dgm:prSet presAssocID="{881285C9-BDA0-4B89-B423-A73C5D0220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382FD5-B658-4FB3-8612-FDC537AD02E1}" type="presOf" srcId="{881285C9-BDA0-4B89-B423-A73C5D022060}" destId="{922469B8-5C69-4AA9-A53F-505320F320AD}" srcOrd="0" destOrd="0" presId="urn:microsoft.com/office/officeart/2005/8/layout/vList2"/>
    <dgm:cxn modelId="{817CBDBA-7282-4D8A-A270-D3B4356A0C69}" type="presOf" srcId="{191C9CE5-CF2E-4F36-9963-54EE236D427D}" destId="{7A1855A3-ED3B-480F-BC65-F4F2EF0B3D56}" srcOrd="0" destOrd="0" presId="urn:microsoft.com/office/officeart/2005/8/layout/vList2"/>
    <dgm:cxn modelId="{9BF144D9-C486-41A0-A949-60A15B1688F1}" srcId="{191C9CE5-CF2E-4F36-9963-54EE236D427D}" destId="{881285C9-BDA0-4B89-B423-A73C5D022060}" srcOrd="0" destOrd="0" parTransId="{17AB77DB-BA37-4C09-9AE7-BC477929B536}" sibTransId="{A92AD4DE-4964-4888-BBBE-3CDF522874B2}"/>
    <dgm:cxn modelId="{A14E0229-41AA-42C0-8582-AA93E52CC132}" type="presParOf" srcId="{7A1855A3-ED3B-480F-BC65-F4F2EF0B3D56}" destId="{922469B8-5C69-4AA9-A53F-505320F320AD}" srcOrd="0" destOrd="0" presId="urn:microsoft.com/office/officeart/2005/8/layout/v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22A6FFC-EA1D-4943-9479-323CCFADC9C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CB56A54-B14A-481E-A446-0C42F3030855}">
      <dgm:prSet/>
      <dgm:spPr/>
      <dgm:t>
        <a:bodyPr/>
        <a:lstStyle/>
        <a:p>
          <a:pPr rtl="0"/>
          <a:r>
            <a:rPr lang="en-US" b="1" dirty="0" smtClean="0"/>
            <a:t>Principle</a:t>
          </a:r>
          <a:r>
            <a:rPr lang="en-US" dirty="0" smtClean="0"/>
            <a:t>: Measures opposition to flow of alternating current (or) impedance.</a:t>
          </a:r>
          <a:endParaRPr lang="en-US" dirty="0"/>
        </a:p>
      </dgm:t>
    </dgm:pt>
    <dgm:pt modelId="{0CA4CDF0-70E9-40C3-B463-60AC228CB4B9}" type="parTrans" cxnId="{C640D3C4-6E8F-4851-9E34-FEC3F1009133}">
      <dgm:prSet/>
      <dgm:spPr/>
      <dgm:t>
        <a:bodyPr/>
        <a:lstStyle/>
        <a:p>
          <a:endParaRPr lang="en-US"/>
        </a:p>
      </dgm:t>
    </dgm:pt>
    <dgm:pt modelId="{829A4F86-6821-4BA4-8181-7E872AFAFF7E}" type="sibTrans" cxnId="{C640D3C4-6E8F-4851-9E34-FEC3F1009133}">
      <dgm:prSet/>
      <dgm:spPr/>
      <dgm:t>
        <a:bodyPr/>
        <a:lstStyle/>
        <a:p>
          <a:endParaRPr lang="en-US"/>
        </a:p>
      </dgm:t>
    </dgm:pt>
    <dgm:pt modelId="{17201DEC-AFF4-45A8-AF27-F6818FAEA397}" type="pres">
      <dgm:prSet presAssocID="{522A6FFC-EA1D-4943-9479-323CCFADC9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3F7728-7686-4FFA-8F88-0323C55C62BF}" type="pres">
      <dgm:prSet presAssocID="{0CB56A54-B14A-481E-A446-0C42F303085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40D3C4-6E8F-4851-9E34-FEC3F1009133}" srcId="{522A6FFC-EA1D-4943-9479-323CCFADC9CB}" destId="{0CB56A54-B14A-481E-A446-0C42F3030855}" srcOrd="0" destOrd="0" parTransId="{0CA4CDF0-70E9-40C3-B463-60AC228CB4B9}" sibTransId="{829A4F86-6821-4BA4-8181-7E872AFAFF7E}"/>
    <dgm:cxn modelId="{2381444C-0AF7-4CBD-8C97-4B0C9AF1F392}" type="presOf" srcId="{522A6FFC-EA1D-4943-9479-323CCFADC9CB}" destId="{17201DEC-AFF4-45A8-AF27-F6818FAEA397}" srcOrd="0" destOrd="0" presId="urn:microsoft.com/office/officeart/2005/8/layout/vList2"/>
    <dgm:cxn modelId="{5992A46D-0031-4B29-86AF-C456A0AAD5A0}" type="presOf" srcId="{0CB56A54-B14A-481E-A446-0C42F3030855}" destId="{C63F7728-7686-4FFA-8F88-0323C55C62BF}" srcOrd="0" destOrd="0" presId="urn:microsoft.com/office/officeart/2005/8/layout/vList2"/>
    <dgm:cxn modelId="{F8651689-6842-4C9E-84D0-F31330B33838}" type="presParOf" srcId="{17201DEC-AFF4-45A8-AF27-F6818FAEA397}" destId="{C63F7728-7686-4FFA-8F88-0323C55C62BF}" srcOrd="0" destOrd="0" presId="urn:microsoft.com/office/officeart/2005/8/layout/vList2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46A1C803-E930-407B-ACD1-0B7DC744AEC0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F89827D-A9DD-4881-B9B0-6856DB468C6F}">
      <dgm:prSet/>
      <dgm:spPr/>
      <dgm:t>
        <a:bodyPr/>
        <a:lstStyle/>
        <a:p>
          <a:pPr rtl="0"/>
          <a:r>
            <a:rPr lang="en-US" dirty="0" smtClean="0"/>
            <a:t>This device uses large file with </a:t>
          </a:r>
          <a:r>
            <a:rPr lang="en-US" b="1" dirty="0" smtClean="0"/>
            <a:t>Teflon sheath</a:t>
          </a:r>
          <a:r>
            <a:rPr lang="en-US" dirty="0" smtClean="0"/>
            <a:t>. </a:t>
          </a:r>
          <a:endParaRPr lang="en-US" dirty="0"/>
        </a:p>
      </dgm:t>
    </dgm:pt>
    <dgm:pt modelId="{BFB3F975-BEA9-43E9-8AE7-35011A899DE8}" type="parTrans" cxnId="{4817761F-0625-4AE9-9D2F-07070B485021}">
      <dgm:prSet/>
      <dgm:spPr/>
      <dgm:t>
        <a:bodyPr/>
        <a:lstStyle/>
        <a:p>
          <a:endParaRPr lang="en-US"/>
        </a:p>
      </dgm:t>
    </dgm:pt>
    <dgm:pt modelId="{1971B1D8-7441-4DBE-8311-C48F770FB4A9}" type="sibTrans" cxnId="{4817761F-0625-4AE9-9D2F-07070B485021}">
      <dgm:prSet/>
      <dgm:spPr/>
      <dgm:t>
        <a:bodyPr/>
        <a:lstStyle/>
        <a:p>
          <a:endParaRPr lang="en-US"/>
        </a:p>
      </dgm:t>
    </dgm:pt>
    <dgm:pt modelId="{0093BFFB-38ED-403B-B11F-142C66ABD8A0}" type="pres">
      <dgm:prSet presAssocID="{46A1C803-E930-407B-ACD1-0B7DC744AE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3533FD-FA5A-4ECE-BD62-AC8935DEEA0B}" type="pres">
      <dgm:prSet presAssocID="{BF89827D-A9DD-4881-B9B0-6856DB468C6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629863-6F4A-4236-AB6B-F195E350DE65}" type="presOf" srcId="{46A1C803-E930-407B-ACD1-0B7DC744AEC0}" destId="{0093BFFB-38ED-403B-B11F-142C66ABD8A0}" srcOrd="0" destOrd="0" presId="urn:microsoft.com/office/officeart/2005/8/layout/vList2"/>
    <dgm:cxn modelId="{4817761F-0625-4AE9-9D2F-07070B485021}" srcId="{46A1C803-E930-407B-ACD1-0B7DC744AEC0}" destId="{BF89827D-A9DD-4881-B9B0-6856DB468C6F}" srcOrd="0" destOrd="0" parTransId="{BFB3F975-BEA9-43E9-8AE7-35011A899DE8}" sibTransId="{1971B1D8-7441-4DBE-8311-C48F770FB4A9}"/>
    <dgm:cxn modelId="{DB7A6FF0-1137-42F9-9EC9-F05786388E54}" type="presOf" srcId="{BF89827D-A9DD-4881-B9B0-6856DB468C6F}" destId="{583533FD-FA5A-4ECE-BD62-AC8935DEEA0B}" srcOrd="0" destOrd="0" presId="urn:microsoft.com/office/officeart/2005/8/layout/vList2"/>
    <dgm:cxn modelId="{F892D60C-FD99-442E-9F7C-3E1DA9651C3E}" type="presParOf" srcId="{0093BFFB-38ED-403B-B11F-142C66ABD8A0}" destId="{583533FD-FA5A-4ECE-BD62-AC8935DEEA0B}" srcOrd="0" destOrd="0" presId="urn:microsoft.com/office/officeart/2005/8/layout/vList2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063BB302-0855-4F32-B8C0-727421D73C13}" type="doc">
      <dgm:prSet loTypeId="urn:microsoft.com/office/officeart/2005/8/layout/pyramid2" loCatId="pyramid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B62510-4FB1-43F8-B18F-870484AC4B1C}">
      <dgm:prSet/>
      <dgm:spPr/>
      <dgm:t>
        <a:bodyPr/>
        <a:lstStyle/>
        <a:p>
          <a:pPr rtl="0"/>
          <a:r>
            <a:rPr lang="en-US" dirty="0" smtClean="0"/>
            <a:t>Teflon sheath coated file was difficult to use in narrow canals.</a:t>
          </a:r>
          <a:endParaRPr lang="en-US" dirty="0"/>
        </a:p>
      </dgm:t>
    </dgm:pt>
    <dgm:pt modelId="{48D294E8-311E-43EC-A581-3583C262837F}" type="parTrans" cxnId="{1AFBF6E5-FBCA-441F-81D8-39A5C54398C2}">
      <dgm:prSet/>
      <dgm:spPr/>
      <dgm:t>
        <a:bodyPr/>
        <a:lstStyle/>
        <a:p>
          <a:endParaRPr lang="en-US"/>
        </a:p>
      </dgm:t>
    </dgm:pt>
    <dgm:pt modelId="{E5DA6B69-8EAF-4A47-BCD4-ABC5E1543137}" type="sibTrans" cxnId="{1AFBF6E5-FBCA-441F-81D8-39A5C54398C2}">
      <dgm:prSet/>
      <dgm:spPr/>
      <dgm:t>
        <a:bodyPr/>
        <a:lstStyle/>
        <a:p>
          <a:endParaRPr lang="en-US"/>
        </a:p>
      </dgm:t>
    </dgm:pt>
    <dgm:pt modelId="{6F4E7BB2-AC01-4D5A-B134-4E1F3519A9CF}">
      <dgm:prSet/>
      <dgm:spPr/>
      <dgm:t>
        <a:bodyPr/>
        <a:lstStyle/>
        <a:p>
          <a:pPr rtl="0"/>
          <a:r>
            <a:rPr lang="en-US" dirty="0" smtClean="0"/>
            <a:t>Got peeled off in canals.</a:t>
          </a:r>
          <a:endParaRPr lang="en-US" dirty="0"/>
        </a:p>
      </dgm:t>
    </dgm:pt>
    <dgm:pt modelId="{CB16FEF2-1C90-49F7-BA11-DBD274F53503}" type="parTrans" cxnId="{21734FF4-E282-4E90-947E-D62D6EDB356E}">
      <dgm:prSet/>
      <dgm:spPr/>
      <dgm:t>
        <a:bodyPr/>
        <a:lstStyle/>
        <a:p>
          <a:endParaRPr lang="en-US"/>
        </a:p>
      </dgm:t>
    </dgm:pt>
    <dgm:pt modelId="{3F02E88C-2809-45B4-8A62-4F92109A6B0A}" type="sibTrans" cxnId="{21734FF4-E282-4E90-947E-D62D6EDB356E}">
      <dgm:prSet/>
      <dgm:spPr/>
      <dgm:t>
        <a:bodyPr/>
        <a:lstStyle/>
        <a:p>
          <a:endParaRPr lang="en-US"/>
        </a:p>
      </dgm:t>
    </dgm:pt>
    <dgm:pt modelId="{C1CD6007-9B33-4725-BC52-0B79C9651262}">
      <dgm:prSet/>
      <dgm:spPr/>
      <dgm:t>
        <a:bodyPr/>
        <a:lstStyle/>
        <a:p>
          <a:pPr rtl="0"/>
          <a:r>
            <a:rPr lang="en-US" dirty="0" smtClean="0"/>
            <a:t>Affected by autoclaving. </a:t>
          </a:r>
          <a:endParaRPr lang="en-US" dirty="0"/>
        </a:p>
      </dgm:t>
    </dgm:pt>
    <dgm:pt modelId="{8197F1A3-9F71-4666-95D9-52CB1633DFBD}" type="parTrans" cxnId="{49201433-5641-4A6E-B1B0-893326CF9889}">
      <dgm:prSet/>
      <dgm:spPr/>
      <dgm:t>
        <a:bodyPr/>
        <a:lstStyle/>
        <a:p>
          <a:endParaRPr lang="en-US"/>
        </a:p>
      </dgm:t>
    </dgm:pt>
    <dgm:pt modelId="{CFCF8FD2-1834-489B-A283-159492BA946B}" type="sibTrans" cxnId="{49201433-5641-4A6E-B1B0-893326CF9889}">
      <dgm:prSet/>
      <dgm:spPr/>
      <dgm:t>
        <a:bodyPr/>
        <a:lstStyle/>
        <a:p>
          <a:endParaRPr lang="en-US"/>
        </a:p>
      </dgm:t>
    </dgm:pt>
    <dgm:pt modelId="{E2C66B69-35F3-445D-86A7-42C2092DFF7E}">
      <dgm:prSet/>
      <dgm:spPr/>
      <dgm:t>
        <a:bodyPr/>
        <a:lstStyle/>
        <a:p>
          <a:pPr rtl="0"/>
          <a:r>
            <a:rPr lang="en-US" dirty="0" smtClean="0"/>
            <a:t>Patient uncomfortable due to high current used.</a:t>
          </a:r>
          <a:endParaRPr lang="en-US" dirty="0"/>
        </a:p>
      </dgm:t>
    </dgm:pt>
    <dgm:pt modelId="{253E355C-BD06-4C98-8218-47A9517C076A}" type="parTrans" cxnId="{B9A44F89-CEF8-451F-8BAA-3373B6B6E7EB}">
      <dgm:prSet/>
      <dgm:spPr/>
      <dgm:t>
        <a:bodyPr/>
        <a:lstStyle/>
        <a:p>
          <a:endParaRPr lang="en-US"/>
        </a:p>
      </dgm:t>
    </dgm:pt>
    <dgm:pt modelId="{0C8F8C49-0C21-49C8-973E-AC5903F34DAE}" type="sibTrans" cxnId="{B9A44F89-CEF8-451F-8BAA-3373B6B6E7EB}">
      <dgm:prSet/>
      <dgm:spPr/>
      <dgm:t>
        <a:bodyPr/>
        <a:lstStyle/>
        <a:p>
          <a:endParaRPr lang="en-US"/>
        </a:p>
      </dgm:t>
    </dgm:pt>
    <dgm:pt modelId="{E27E188D-CE45-45D1-B6BA-E8FC4DD44E2F}">
      <dgm:prSet/>
      <dgm:spPr/>
      <dgm:t>
        <a:bodyPr/>
        <a:lstStyle/>
        <a:p>
          <a:pPr rtl="0"/>
          <a:r>
            <a:rPr lang="en-US" dirty="0" smtClean="0"/>
            <a:t>Calibration had to be done before using device.</a:t>
          </a:r>
          <a:endParaRPr lang="en-US" dirty="0"/>
        </a:p>
      </dgm:t>
    </dgm:pt>
    <dgm:pt modelId="{F2BED411-37AF-43F9-B9D8-12C639EA4A4F}" type="parTrans" cxnId="{A5FB4F44-3D41-40E9-87E9-17F121363DEB}">
      <dgm:prSet/>
      <dgm:spPr/>
      <dgm:t>
        <a:bodyPr/>
        <a:lstStyle/>
        <a:p>
          <a:endParaRPr lang="en-US"/>
        </a:p>
      </dgm:t>
    </dgm:pt>
    <dgm:pt modelId="{B122961C-1CB6-45B3-B91B-101A388EC24D}" type="sibTrans" cxnId="{A5FB4F44-3D41-40E9-87E9-17F121363DEB}">
      <dgm:prSet/>
      <dgm:spPr/>
      <dgm:t>
        <a:bodyPr/>
        <a:lstStyle/>
        <a:p>
          <a:endParaRPr lang="en-US"/>
        </a:p>
      </dgm:t>
    </dgm:pt>
    <dgm:pt modelId="{5330E274-A762-44FF-B8F7-E751ACA99B0D}" type="pres">
      <dgm:prSet presAssocID="{063BB302-0855-4F32-B8C0-727421D73C1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F93C1EE-4735-4BED-B1B2-D02B879F31B5}" type="pres">
      <dgm:prSet presAssocID="{063BB302-0855-4F32-B8C0-727421D73C13}" presName="pyramid" presStyleLbl="node1" presStyleIdx="0" presStyleCnt="1"/>
      <dgm:spPr/>
    </dgm:pt>
    <dgm:pt modelId="{55DBCF94-1EEA-4D04-A2AE-DDF3F455F0E1}" type="pres">
      <dgm:prSet presAssocID="{063BB302-0855-4F32-B8C0-727421D73C13}" presName="theList" presStyleCnt="0"/>
      <dgm:spPr/>
    </dgm:pt>
    <dgm:pt modelId="{C67B6B43-6ADE-4D37-A39E-DDFBC7C76EC0}" type="pres">
      <dgm:prSet presAssocID="{B2B62510-4FB1-43F8-B18F-870484AC4B1C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18E56-761D-48C6-96E4-F0F04E342F99}" type="pres">
      <dgm:prSet presAssocID="{B2B62510-4FB1-43F8-B18F-870484AC4B1C}" presName="aSpace" presStyleCnt="0"/>
      <dgm:spPr/>
    </dgm:pt>
    <dgm:pt modelId="{D7D9688D-76CD-4F49-9D0A-E7782789E420}" type="pres">
      <dgm:prSet presAssocID="{6F4E7BB2-AC01-4D5A-B134-4E1F3519A9CF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DCB34-2645-4ED7-9FCB-29957329BC19}" type="pres">
      <dgm:prSet presAssocID="{6F4E7BB2-AC01-4D5A-B134-4E1F3519A9CF}" presName="aSpace" presStyleCnt="0"/>
      <dgm:spPr/>
    </dgm:pt>
    <dgm:pt modelId="{C1DD31DB-5A96-4496-AF88-B934D8565AC9}" type="pres">
      <dgm:prSet presAssocID="{C1CD6007-9B33-4725-BC52-0B79C9651262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58832-59C3-4A66-AD36-92FD8D3749C2}" type="pres">
      <dgm:prSet presAssocID="{C1CD6007-9B33-4725-BC52-0B79C9651262}" presName="aSpace" presStyleCnt="0"/>
      <dgm:spPr/>
    </dgm:pt>
    <dgm:pt modelId="{C4C29E89-9DF5-4E20-8577-F0DF97B26D22}" type="pres">
      <dgm:prSet presAssocID="{E2C66B69-35F3-445D-86A7-42C2092DFF7E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1EEDD3-5934-4A91-9CB1-8A81F3B0DE21}" type="pres">
      <dgm:prSet presAssocID="{E2C66B69-35F3-445D-86A7-42C2092DFF7E}" presName="aSpace" presStyleCnt="0"/>
      <dgm:spPr/>
    </dgm:pt>
    <dgm:pt modelId="{1438C6DC-1EB0-4A74-B5CC-B43AF1E91684}" type="pres">
      <dgm:prSet presAssocID="{E27E188D-CE45-45D1-B6BA-E8FC4DD44E2F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6CE18-94DE-484B-A2DC-01F0D2307A26}" type="pres">
      <dgm:prSet presAssocID="{E27E188D-CE45-45D1-B6BA-E8FC4DD44E2F}" presName="aSpace" presStyleCnt="0"/>
      <dgm:spPr/>
    </dgm:pt>
  </dgm:ptLst>
  <dgm:cxnLst>
    <dgm:cxn modelId="{49201433-5641-4A6E-B1B0-893326CF9889}" srcId="{063BB302-0855-4F32-B8C0-727421D73C13}" destId="{C1CD6007-9B33-4725-BC52-0B79C9651262}" srcOrd="2" destOrd="0" parTransId="{8197F1A3-9F71-4666-95D9-52CB1633DFBD}" sibTransId="{CFCF8FD2-1834-489B-A283-159492BA946B}"/>
    <dgm:cxn modelId="{A5FB4F44-3D41-40E9-87E9-17F121363DEB}" srcId="{063BB302-0855-4F32-B8C0-727421D73C13}" destId="{E27E188D-CE45-45D1-B6BA-E8FC4DD44E2F}" srcOrd="4" destOrd="0" parTransId="{F2BED411-37AF-43F9-B9D8-12C639EA4A4F}" sibTransId="{B122961C-1CB6-45B3-B91B-101A388EC24D}"/>
    <dgm:cxn modelId="{24FE66F2-F361-4CEB-94E1-6FA657F46B43}" type="presOf" srcId="{E27E188D-CE45-45D1-B6BA-E8FC4DD44E2F}" destId="{1438C6DC-1EB0-4A74-B5CC-B43AF1E91684}" srcOrd="0" destOrd="0" presId="urn:microsoft.com/office/officeart/2005/8/layout/pyramid2"/>
    <dgm:cxn modelId="{B9A44F89-CEF8-451F-8BAA-3373B6B6E7EB}" srcId="{063BB302-0855-4F32-B8C0-727421D73C13}" destId="{E2C66B69-35F3-445D-86A7-42C2092DFF7E}" srcOrd="3" destOrd="0" parTransId="{253E355C-BD06-4C98-8218-47A9517C076A}" sibTransId="{0C8F8C49-0C21-49C8-973E-AC5903F34DAE}"/>
    <dgm:cxn modelId="{21734FF4-E282-4E90-947E-D62D6EDB356E}" srcId="{063BB302-0855-4F32-B8C0-727421D73C13}" destId="{6F4E7BB2-AC01-4D5A-B134-4E1F3519A9CF}" srcOrd="1" destOrd="0" parTransId="{CB16FEF2-1C90-49F7-BA11-DBD274F53503}" sibTransId="{3F02E88C-2809-45B4-8A62-4F92109A6B0A}"/>
    <dgm:cxn modelId="{981B9C20-9558-4F6A-8416-FBD55DB0D641}" type="presOf" srcId="{B2B62510-4FB1-43F8-B18F-870484AC4B1C}" destId="{C67B6B43-6ADE-4D37-A39E-DDFBC7C76EC0}" srcOrd="0" destOrd="0" presId="urn:microsoft.com/office/officeart/2005/8/layout/pyramid2"/>
    <dgm:cxn modelId="{D0A44CAC-BCB9-4F2A-A888-287345743454}" type="presOf" srcId="{C1CD6007-9B33-4725-BC52-0B79C9651262}" destId="{C1DD31DB-5A96-4496-AF88-B934D8565AC9}" srcOrd="0" destOrd="0" presId="urn:microsoft.com/office/officeart/2005/8/layout/pyramid2"/>
    <dgm:cxn modelId="{1AFBF6E5-FBCA-441F-81D8-39A5C54398C2}" srcId="{063BB302-0855-4F32-B8C0-727421D73C13}" destId="{B2B62510-4FB1-43F8-B18F-870484AC4B1C}" srcOrd="0" destOrd="0" parTransId="{48D294E8-311E-43EC-A581-3583C262837F}" sibTransId="{E5DA6B69-8EAF-4A47-BCD4-ABC5E1543137}"/>
    <dgm:cxn modelId="{20E24DCA-C766-45E2-89D7-31BB866141CF}" type="presOf" srcId="{6F4E7BB2-AC01-4D5A-B134-4E1F3519A9CF}" destId="{D7D9688D-76CD-4F49-9D0A-E7782789E420}" srcOrd="0" destOrd="0" presId="urn:microsoft.com/office/officeart/2005/8/layout/pyramid2"/>
    <dgm:cxn modelId="{54040B8F-1712-42BA-BC2C-9F65ECAE4E06}" type="presOf" srcId="{063BB302-0855-4F32-B8C0-727421D73C13}" destId="{5330E274-A762-44FF-B8F7-E751ACA99B0D}" srcOrd="0" destOrd="0" presId="urn:microsoft.com/office/officeart/2005/8/layout/pyramid2"/>
    <dgm:cxn modelId="{7A60095B-E2E7-46BE-AF1C-3D9C0EBE071C}" type="presOf" srcId="{E2C66B69-35F3-445D-86A7-42C2092DFF7E}" destId="{C4C29E89-9DF5-4E20-8577-F0DF97B26D22}" srcOrd="0" destOrd="0" presId="urn:microsoft.com/office/officeart/2005/8/layout/pyramid2"/>
    <dgm:cxn modelId="{DBF29859-BD7D-4FA7-BA3F-0F96DDFC16ED}" type="presParOf" srcId="{5330E274-A762-44FF-B8F7-E751ACA99B0D}" destId="{9F93C1EE-4735-4BED-B1B2-D02B879F31B5}" srcOrd="0" destOrd="0" presId="urn:microsoft.com/office/officeart/2005/8/layout/pyramid2"/>
    <dgm:cxn modelId="{686D2CA9-D6FB-442B-8AC9-5086E3FE3441}" type="presParOf" srcId="{5330E274-A762-44FF-B8F7-E751ACA99B0D}" destId="{55DBCF94-1EEA-4D04-A2AE-DDF3F455F0E1}" srcOrd="1" destOrd="0" presId="urn:microsoft.com/office/officeart/2005/8/layout/pyramid2"/>
    <dgm:cxn modelId="{63BEE27F-097C-4461-849B-4CBD72F1378A}" type="presParOf" srcId="{55DBCF94-1EEA-4D04-A2AE-DDF3F455F0E1}" destId="{C67B6B43-6ADE-4D37-A39E-DDFBC7C76EC0}" srcOrd="0" destOrd="0" presId="urn:microsoft.com/office/officeart/2005/8/layout/pyramid2"/>
    <dgm:cxn modelId="{04E17BFA-03BC-469D-8DCD-038248825535}" type="presParOf" srcId="{55DBCF94-1EEA-4D04-A2AE-DDF3F455F0E1}" destId="{14518E56-761D-48C6-96E4-F0F04E342F99}" srcOrd="1" destOrd="0" presId="urn:microsoft.com/office/officeart/2005/8/layout/pyramid2"/>
    <dgm:cxn modelId="{1F973291-5555-49F6-A95F-04EA961FA25C}" type="presParOf" srcId="{55DBCF94-1EEA-4D04-A2AE-DDF3F455F0E1}" destId="{D7D9688D-76CD-4F49-9D0A-E7782789E420}" srcOrd="2" destOrd="0" presId="urn:microsoft.com/office/officeart/2005/8/layout/pyramid2"/>
    <dgm:cxn modelId="{ABBC7469-10D1-497E-A8DA-CE40D181EFA9}" type="presParOf" srcId="{55DBCF94-1EEA-4D04-A2AE-DDF3F455F0E1}" destId="{EE6DCB34-2645-4ED7-9FCB-29957329BC19}" srcOrd="3" destOrd="0" presId="urn:microsoft.com/office/officeart/2005/8/layout/pyramid2"/>
    <dgm:cxn modelId="{056032CB-71FC-40EB-A549-AA97A253E015}" type="presParOf" srcId="{55DBCF94-1EEA-4D04-A2AE-DDF3F455F0E1}" destId="{C1DD31DB-5A96-4496-AF88-B934D8565AC9}" srcOrd="4" destOrd="0" presId="urn:microsoft.com/office/officeart/2005/8/layout/pyramid2"/>
    <dgm:cxn modelId="{EF1F09EB-BD90-49C4-8F4C-FEAA5D5ADCF8}" type="presParOf" srcId="{55DBCF94-1EEA-4D04-A2AE-DDF3F455F0E1}" destId="{EE658832-59C3-4A66-AD36-92FD8D3749C2}" srcOrd="5" destOrd="0" presId="urn:microsoft.com/office/officeart/2005/8/layout/pyramid2"/>
    <dgm:cxn modelId="{544F868B-B153-46F1-92F6-216601A1E793}" type="presParOf" srcId="{55DBCF94-1EEA-4D04-A2AE-DDF3F455F0E1}" destId="{C4C29E89-9DF5-4E20-8577-F0DF97B26D22}" srcOrd="6" destOrd="0" presId="urn:microsoft.com/office/officeart/2005/8/layout/pyramid2"/>
    <dgm:cxn modelId="{0233C76A-9149-4112-835F-2565B7B3125D}" type="presParOf" srcId="{55DBCF94-1EEA-4D04-A2AE-DDF3F455F0E1}" destId="{0F1EEDD3-5934-4A91-9CB1-8A81F3B0DE21}" srcOrd="7" destOrd="0" presId="urn:microsoft.com/office/officeart/2005/8/layout/pyramid2"/>
    <dgm:cxn modelId="{A690CD34-1B76-41C1-BADC-1B2FC17585F0}" type="presParOf" srcId="{55DBCF94-1EEA-4D04-A2AE-DDF3F455F0E1}" destId="{1438C6DC-1EB0-4A74-B5CC-B43AF1E91684}" srcOrd="8" destOrd="0" presId="urn:microsoft.com/office/officeart/2005/8/layout/pyramid2"/>
    <dgm:cxn modelId="{D1872A0A-B8DB-4520-8437-7851CDCBDED9}" type="presParOf" srcId="{55DBCF94-1EEA-4D04-A2AE-DDF3F455F0E1}" destId="{4086CE18-94DE-484B-A2DC-01F0D2307A26}" srcOrd="9" destOrd="0" presId="urn:microsoft.com/office/officeart/2005/8/layout/pyramid2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BEE49BFA-187D-4607-AE79-DD7F4E0A75E6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1FE667-2F28-49B4-A90D-0905BFE15F7B}">
      <dgm:prSet/>
      <dgm:spPr/>
      <dgm:t>
        <a:bodyPr/>
        <a:lstStyle/>
        <a:p>
          <a:pPr rtl="0"/>
          <a:r>
            <a:rPr lang="en-US" dirty="0" smtClean="0"/>
            <a:t>Are similar to 2nd generation except that they use multiple frequencies to determine distance from end of canal. </a:t>
          </a:r>
          <a:endParaRPr lang="en-US" dirty="0"/>
        </a:p>
      </dgm:t>
    </dgm:pt>
    <dgm:pt modelId="{9C15C860-B583-41D3-8E11-741C289EF9DE}" type="parTrans" cxnId="{4128E04B-C970-4F21-A481-52B3ECE0DB31}">
      <dgm:prSet/>
      <dgm:spPr/>
      <dgm:t>
        <a:bodyPr/>
        <a:lstStyle/>
        <a:p>
          <a:endParaRPr lang="en-US"/>
        </a:p>
      </dgm:t>
    </dgm:pt>
    <dgm:pt modelId="{A3CAE922-CDF7-4B5C-A3C8-94DCE0A9AD1F}" type="sibTrans" cxnId="{4128E04B-C970-4F21-A481-52B3ECE0DB31}">
      <dgm:prSet/>
      <dgm:spPr/>
      <dgm:t>
        <a:bodyPr/>
        <a:lstStyle/>
        <a:p>
          <a:endParaRPr lang="en-US"/>
        </a:p>
      </dgm:t>
    </dgm:pt>
    <dgm:pt modelId="{04E64EF5-C1D0-4E74-B2F6-36613C84E3F9}">
      <dgm:prSet/>
      <dgm:spPr/>
      <dgm:t>
        <a:bodyPr/>
        <a:lstStyle/>
        <a:p>
          <a:pPr rtl="0"/>
          <a:r>
            <a:rPr lang="en-US" dirty="0" smtClean="0"/>
            <a:t>Impedance of given circuit may be substantially influenced by frequency of current flow, these devices are called frequency dependent. </a:t>
          </a:r>
          <a:endParaRPr lang="en-US" dirty="0"/>
        </a:p>
      </dgm:t>
    </dgm:pt>
    <dgm:pt modelId="{D7A51498-E3F8-4C7F-8B3F-FCB309810BC3}" type="parTrans" cxnId="{1B48EAAC-8766-426E-AE45-CC1649F5F1F8}">
      <dgm:prSet/>
      <dgm:spPr/>
      <dgm:t>
        <a:bodyPr/>
        <a:lstStyle/>
        <a:p>
          <a:endParaRPr lang="en-US"/>
        </a:p>
      </dgm:t>
    </dgm:pt>
    <dgm:pt modelId="{AC37BDCE-869F-4D14-887E-0CEDA2B30C41}" type="sibTrans" cxnId="{1B48EAAC-8766-426E-AE45-CC1649F5F1F8}">
      <dgm:prSet/>
      <dgm:spPr/>
      <dgm:t>
        <a:bodyPr/>
        <a:lstStyle/>
        <a:p>
          <a:endParaRPr lang="en-US"/>
        </a:p>
      </dgm:t>
    </dgm:pt>
    <dgm:pt modelId="{DFB599B4-072B-45DE-A9B9-EC10C1FBCB35}">
      <dgm:prSet/>
      <dgm:spPr/>
      <dgm:t>
        <a:bodyPr/>
        <a:lstStyle/>
        <a:p>
          <a:pPr rtl="0"/>
          <a:r>
            <a:rPr lang="en-US" dirty="0" smtClean="0"/>
            <a:t>Ex: </a:t>
          </a:r>
          <a:r>
            <a:rPr lang="en-US" dirty="0" err="1" smtClean="0"/>
            <a:t>Endex</a:t>
          </a:r>
          <a:r>
            <a:rPr lang="en-US" dirty="0" smtClean="0"/>
            <a:t>, Root ZX, </a:t>
          </a:r>
          <a:r>
            <a:rPr lang="en-US" dirty="0" err="1" smtClean="0"/>
            <a:t>Triauto</a:t>
          </a:r>
          <a:r>
            <a:rPr lang="en-US" dirty="0" smtClean="0"/>
            <a:t> ZX</a:t>
          </a:r>
          <a:endParaRPr lang="en-US" dirty="0"/>
        </a:p>
      </dgm:t>
    </dgm:pt>
    <dgm:pt modelId="{2F28B63F-6379-412C-BEDF-74ACB8E03EDB}" type="parTrans" cxnId="{EE29542C-89E5-4E61-9B5F-2B44A1F6452F}">
      <dgm:prSet/>
      <dgm:spPr/>
      <dgm:t>
        <a:bodyPr/>
        <a:lstStyle/>
        <a:p>
          <a:endParaRPr lang="en-US"/>
        </a:p>
      </dgm:t>
    </dgm:pt>
    <dgm:pt modelId="{B840F270-EE85-42D8-9F30-12C3E5224918}" type="sibTrans" cxnId="{EE29542C-89E5-4E61-9B5F-2B44A1F6452F}">
      <dgm:prSet/>
      <dgm:spPr/>
      <dgm:t>
        <a:bodyPr/>
        <a:lstStyle/>
        <a:p>
          <a:endParaRPr lang="en-US"/>
        </a:p>
      </dgm:t>
    </dgm:pt>
    <dgm:pt modelId="{50603304-AC3D-4E99-ADC0-D4A3F2A17384}" type="pres">
      <dgm:prSet presAssocID="{BEE49BFA-187D-4607-AE79-DD7F4E0A75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526457-58B1-4A47-883C-125F6C0D1C0C}" type="pres">
      <dgm:prSet presAssocID="{7E1FE667-2F28-49B4-A90D-0905BFE15F7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4B947-3399-4D98-909C-7B13F8AB21C8}" type="pres">
      <dgm:prSet presAssocID="{A3CAE922-CDF7-4B5C-A3C8-94DCE0A9AD1F}" presName="spacer" presStyleCnt="0"/>
      <dgm:spPr/>
    </dgm:pt>
    <dgm:pt modelId="{6121450A-22C7-4401-BDF3-BEFAF6D88A8F}" type="pres">
      <dgm:prSet presAssocID="{04E64EF5-C1D0-4E74-B2F6-36613C84E3F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F99BD-857B-450D-BB03-83F702EC52E0}" type="pres">
      <dgm:prSet presAssocID="{AC37BDCE-869F-4D14-887E-0CEDA2B30C41}" presName="spacer" presStyleCnt="0"/>
      <dgm:spPr/>
    </dgm:pt>
    <dgm:pt modelId="{6997D259-F482-4B70-B4F2-44F807DC0C1A}" type="pres">
      <dgm:prSet presAssocID="{DFB599B4-072B-45DE-A9B9-EC10C1FBCB3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0D34C9-9985-44F6-8069-27D9C499807D}" type="presOf" srcId="{BEE49BFA-187D-4607-AE79-DD7F4E0A75E6}" destId="{50603304-AC3D-4E99-ADC0-D4A3F2A17384}" srcOrd="0" destOrd="0" presId="urn:microsoft.com/office/officeart/2005/8/layout/vList2"/>
    <dgm:cxn modelId="{EE29542C-89E5-4E61-9B5F-2B44A1F6452F}" srcId="{BEE49BFA-187D-4607-AE79-DD7F4E0A75E6}" destId="{DFB599B4-072B-45DE-A9B9-EC10C1FBCB35}" srcOrd="2" destOrd="0" parTransId="{2F28B63F-6379-412C-BEDF-74ACB8E03EDB}" sibTransId="{B840F270-EE85-42D8-9F30-12C3E5224918}"/>
    <dgm:cxn modelId="{0BFD6C1F-E9BB-4D9A-AD7F-52A2B118BF2C}" type="presOf" srcId="{DFB599B4-072B-45DE-A9B9-EC10C1FBCB35}" destId="{6997D259-F482-4B70-B4F2-44F807DC0C1A}" srcOrd="0" destOrd="0" presId="urn:microsoft.com/office/officeart/2005/8/layout/vList2"/>
    <dgm:cxn modelId="{4128E04B-C970-4F21-A481-52B3ECE0DB31}" srcId="{BEE49BFA-187D-4607-AE79-DD7F4E0A75E6}" destId="{7E1FE667-2F28-49B4-A90D-0905BFE15F7B}" srcOrd="0" destOrd="0" parTransId="{9C15C860-B583-41D3-8E11-741C289EF9DE}" sibTransId="{A3CAE922-CDF7-4B5C-A3C8-94DCE0A9AD1F}"/>
    <dgm:cxn modelId="{9C37AD68-993F-482E-AC23-F37917500F3A}" type="presOf" srcId="{04E64EF5-C1D0-4E74-B2F6-36613C84E3F9}" destId="{6121450A-22C7-4401-BDF3-BEFAF6D88A8F}" srcOrd="0" destOrd="0" presId="urn:microsoft.com/office/officeart/2005/8/layout/vList2"/>
    <dgm:cxn modelId="{1B48EAAC-8766-426E-AE45-CC1649F5F1F8}" srcId="{BEE49BFA-187D-4607-AE79-DD7F4E0A75E6}" destId="{04E64EF5-C1D0-4E74-B2F6-36613C84E3F9}" srcOrd="1" destOrd="0" parTransId="{D7A51498-E3F8-4C7F-8B3F-FCB309810BC3}" sibTransId="{AC37BDCE-869F-4D14-887E-0CEDA2B30C41}"/>
    <dgm:cxn modelId="{34EB2ECE-63EF-4FDF-85FD-28A7B54E35EF}" type="presOf" srcId="{7E1FE667-2F28-49B4-A90D-0905BFE15F7B}" destId="{58526457-58B1-4A47-883C-125F6C0D1C0C}" srcOrd="0" destOrd="0" presId="urn:microsoft.com/office/officeart/2005/8/layout/vList2"/>
    <dgm:cxn modelId="{C196EFE3-344C-498A-9592-B9091C4DA075}" type="presParOf" srcId="{50603304-AC3D-4E99-ADC0-D4A3F2A17384}" destId="{58526457-58B1-4A47-883C-125F6C0D1C0C}" srcOrd="0" destOrd="0" presId="urn:microsoft.com/office/officeart/2005/8/layout/vList2"/>
    <dgm:cxn modelId="{9D3F606A-B02E-4F5A-A307-B4C7C3868D46}" type="presParOf" srcId="{50603304-AC3D-4E99-ADC0-D4A3F2A17384}" destId="{4764B947-3399-4D98-909C-7B13F8AB21C8}" srcOrd="1" destOrd="0" presId="urn:microsoft.com/office/officeart/2005/8/layout/vList2"/>
    <dgm:cxn modelId="{CA84CA6B-D116-461D-BBAE-69A33C8DF326}" type="presParOf" srcId="{50603304-AC3D-4E99-ADC0-D4A3F2A17384}" destId="{6121450A-22C7-4401-BDF3-BEFAF6D88A8F}" srcOrd="2" destOrd="0" presId="urn:microsoft.com/office/officeart/2005/8/layout/vList2"/>
    <dgm:cxn modelId="{1A44FC77-EF5F-47B8-92A4-544DDDD5A1DC}" type="presParOf" srcId="{50603304-AC3D-4E99-ADC0-D4A3F2A17384}" destId="{1EBF99BD-857B-450D-BB03-83F702EC52E0}" srcOrd="3" destOrd="0" presId="urn:microsoft.com/office/officeart/2005/8/layout/vList2"/>
    <dgm:cxn modelId="{16EDAE82-512B-4FDC-9CCF-E303477CA43C}" type="presParOf" srcId="{50603304-AC3D-4E99-ADC0-D4A3F2A17384}" destId="{6997D259-F482-4B70-B4F2-44F807DC0C1A}" srcOrd="4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F80029-9D47-4387-B957-417CED6C33D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710991-C57D-4B2E-B3CC-1FF26823D101}">
      <dgm:prSet/>
      <dgm:spPr/>
      <dgm:t>
        <a:bodyPr/>
        <a:lstStyle/>
        <a:p>
          <a:pPr rtl="0"/>
          <a:r>
            <a:rPr lang="en-US" dirty="0" smtClean="0"/>
            <a:t>Lower success rate  owing to incomplete regeneration of – </a:t>
          </a:r>
          <a:r>
            <a:rPr lang="en-US" dirty="0" err="1" smtClean="0"/>
            <a:t>cementum</a:t>
          </a:r>
          <a:r>
            <a:rPr lang="en-US" dirty="0" smtClean="0"/>
            <a:t> , PDL &amp; </a:t>
          </a:r>
          <a:r>
            <a:rPr lang="en-US" dirty="0" err="1" smtClean="0"/>
            <a:t>alv</a:t>
          </a:r>
          <a:r>
            <a:rPr lang="en-US" dirty="0" smtClean="0"/>
            <a:t> bone </a:t>
          </a:r>
          <a:endParaRPr lang="en-US" dirty="0"/>
        </a:p>
      </dgm:t>
    </dgm:pt>
    <dgm:pt modelId="{92F07517-DAC1-49B4-9551-83EAA6593240}" type="parTrans" cxnId="{C06CA4A5-1C94-4CED-AB48-46EF723E26DD}">
      <dgm:prSet/>
      <dgm:spPr/>
      <dgm:t>
        <a:bodyPr/>
        <a:lstStyle/>
        <a:p>
          <a:endParaRPr lang="en-US"/>
        </a:p>
      </dgm:t>
    </dgm:pt>
    <dgm:pt modelId="{9E943BDF-5371-4E80-8E28-0BB8C945662F}" type="sibTrans" cxnId="{C06CA4A5-1C94-4CED-AB48-46EF723E26DD}">
      <dgm:prSet/>
      <dgm:spPr/>
      <dgm:t>
        <a:bodyPr/>
        <a:lstStyle/>
        <a:p>
          <a:endParaRPr lang="en-US"/>
        </a:p>
      </dgm:t>
    </dgm:pt>
    <dgm:pt modelId="{3EC02134-16B9-442D-99E7-D5E56EF64C6F}" type="pres">
      <dgm:prSet presAssocID="{05F80029-9D47-4387-B957-417CED6C33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E13D40-5DFF-41CA-863B-38FFAAADC4CA}" type="pres">
      <dgm:prSet presAssocID="{41710991-C57D-4B2E-B3CC-1FF26823D1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6CA4A5-1C94-4CED-AB48-46EF723E26DD}" srcId="{05F80029-9D47-4387-B957-417CED6C33DE}" destId="{41710991-C57D-4B2E-B3CC-1FF26823D101}" srcOrd="0" destOrd="0" parTransId="{92F07517-DAC1-49B4-9551-83EAA6593240}" sibTransId="{9E943BDF-5371-4E80-8E28-0BB8C945662F}"/>
    <dgm:cxn modelId="{F9155A1A-E0A6-4440-AD1C-A0480C0DA7CB}" type="presOf" srcId="{41710991-C57D-4B2E-B3CC-1FF26823D101}" destId="{4FE13D40-5DFF-41CA-863B-38FFAAADC4CA}" srcOrd="0" destOrd="0" presId="urn:microsoft.com/office/officeart/2005/8/layout/vList2"/>
    <dgm:cxn modelId="{FA64D8F5-9890-4C6F-99EE-7F99D678CD1B}" type="presOf" srcId="{05F80029-9D47-4387-B957-417CED6C33DE}" destId="{3EC02134-16B9-442D-99E7-D5E56EF64C6F}" srcOrd="0" destOrd="0" presId="urn:microsoft.com/office/officeart/2005/8/layout/vList2"/>
    <dgm:cxn modelId="{8521A953-5349-44E8-A352-9A66AD136FB5}" type="presParOf" srcId="{3EC02134-16B9-442D-99E7-D5E56EF64C6F}" destId="{4FE13D40-5DFF-41CA-863B-38FFAAADC4CA}" srcOrd="0" destOrd="0" presId="urn:microsoft.com/office/officeart/2005/8/layout/vList2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8E1108A6-B7AB-4520-8368-995D4CFD64BF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B09903D-18D2-4189-B4D2-AF81EA363553}">
      <dgm:prSet/>
      <dgm:spPr/>
      <dgm:t>
        <a:bodyPr/>
        <a:lstStyle/>
        <a:p>
          <a:pPr algn="l" rtl="0"/>
          <a:r>
            <a:rPr lang="en-US" b="1" dirty="0" smtClean="0"/>
            <a:t>Subtraction technique </a:t>
          </a:r>
          <a:r>
            <a:rPr lang="en-US" dirty="0" smtClean="0"/>
            <a:t>– calculates difference of impedance e.g., NEOSONO , MITAPEX( indigenously designed EAL ) </a:t>
          </a:r>
          <a:endParaRPr lang="en-US" dirty="0"/>
        </a:p>
      </dgm:t>
    </dgm:pt>
    <dgm:pt modelId="{1B8D8246-2649-4D30-8251-0FD95F260B8E}" type="parTrans" cxnId="{A589E2CE-489E-4A9A-86F8-0DAACE0214A8}">
      <dgm:prSet/>
      <dgm:spPr/>
      <dgm:t>
        <a:bodyPr/>
        <a:lstStyle/>
        <a:p>
          <a:endParaRPr lang="en-US"/>
        </a:p>
      </dgm:t>
    </dgm:pt>
    <dgm:pt modelId="{9F5BE72B-33E6-4CB9-B41E-F8901D9BDE4D}" type="sibTrans" cxnId="{A589E2CE-489E-4A9A-86F8-0DAACE0214A8}">
      <dgm:prSet/>
      <dgm:spPr/>
      <dgm:t>
        <a:bodyPr/>
        <a:lstStyle/>
        <a:p>
          <a:endParaRPr lang="en-US"/>
        </a:p>
      </dgm:t>
    </dgm:pt>
    <dgm:pt modelId="{5B83CF5C-8A77-4D14-A417-182C6EAB470A}">
      <dgm:prSet/>
      <dgm:spPr/>
      <dgm:t>
        <a:bodyPr/>
        <a:lstStyle/>
        <a:p>
          <a:pPr algn="l" rtl="0"/>
          <a:r>
            <a:rPr lang="en-US" b="1" dirty="0" smtClean="0"/>
            <a:t>Average technique </a:t>
          </a:r>
          <a:r>
            <a:rPr lang="en-US" dirty="0" smtClean="0"/>
            <a:t>– calculates average of impedance , e.g., PROPEX , </a:t>
          </a:r>
          <a:endParaRPr lang="en-US" dirty="0"/>
        </a:p>
      </dgm:t>
    </dgm:pt>
    <dgm:pt modelId="{F8D7FC9A-72F6-447D-BD37-D83052126DF6}" type="parTrans" cxnId="{A6F38A94-0E76-4FAE-8019-18B3D55AA2F2}">
      <dgm:prSet/>
      <dgm:spPr/>
      <dgm:t>
        <a:bodyPr/>
        <a:lstStyle/>
        <a:p>
          <a:endParaRPr lang="en-US"/>
        </a:p>
      </dgm:t>
    </dgm:pt>
    <dgm:pt modelId="{B9DE8F10-F49E-47CA-8DD6-4E1D36417F43}" type="sibTrans" cxnId="{A6F38A94-0E76-4FAE-8019-18B3D55AA2F2}">
      <dgm:prSet/>
      <dgm:spPr/>
      <dgm:t>
        <a:bodyPr/>
        <a:lstStyle/>
        <a:p>
          <a:endParaRPr lang="en-US"/>
        </a:p>
      </dgm:t>
    </dgm:pt>
    <dgm:pt modelId="{D931490A-076F-4475-8D69-326B685E4777}">
      <dgm:prSet/>
      <dgm:spPr/>
      <dgm:t>
        <a:bodyPr/>
        <a:lstStyle/>
        <a:p>
          <a:pPr algn="l" rtl="0"/>
          <a:r>
            <a:rPr lang="en-US" b="1" dirty="0" smtClean="0"/>
            <a:t>Ratio technique </a:t>
          </a:r>
          <a:r>
            <a:rPr lang="en-US" dirty="0" smtClean="0"/>
            <a:t>– take ratios of </a:t>
          </a:r>
          <a:r>
            <a:rPr lang="en-US" dirty="0" err="1" smtClean="0"/>
            <a:t>impedence</a:t>
          </a:r>
          <a:r>
            <a:rPr lang="en-US" dirty="0" smtClean="0"/>
            <a:t> , e.g., ROOT ZX </a:t>
          </a:r>
          <a:endParaRPr lang="en-US" dirty="0"/>
        </a:p>
      </dgm:t>
    </dgm:pt>
    <dgm:pt modelId="{BDBE5982-A6A2-4888-A365-AA240B4FDA4B}" type="parTrans" cxnId="{81515B37-0AEB-40C2-BF6B-0733D070A580}">
      <dgm:prSet/>
      <dgm:spPr/>
      <dgm:t>
        <a:bodyPr/>
        <a:lstStyle/>
        <a:p>
          <a:endParaRPr lang="en-US"/>
        </a:p>
      </dgm:t>
    </dgm:pt>
    <dgm:pt modelId="{B31A4DBF-6CE7-4EE3-AAF4-79CAF7127CC8}" type="sibTrans" cxnId="{81515B37-0AEB-40C2-BF6B-0733D070A580}">
      <dgm:prSet/>
      <dgm:spPr/>
      <dgm:t>
        <a:bodyPr/>
        <a:lstStyle/>
        <a:p>
          <a:endParaRPr lang="en-US"/>
        </a:p>
      </dgm:t>
    </dgm:pt>
    <dgm:pt modelId="{5E8B5064-D54D-4B18-873F-71FCD7C1A58B}" type="pres">
      <dgm:prSet presAssocID="{8E1108A6-B7AB-4520-8368-995D4CFD64B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7F8412-3DA4-4C34-9E1D-0F581B8C6BC5}" type="pres">
      <dgm:prSet presAssocID="{8E1108A6-B7AB-4520-8368-995D4CFD64BF}" presName="arrow" presStyleLbl="bgShp" presStyleIdx="0" presStyleCnt="1"/>
      <dgm:spPr/>
    </dgm:pt>
    <dgm:pt modelId="{1852DB45-236A-400B-AF14-5BC01F7D1825}" type="pres">
      <dgm:prSet presAssocID="{8E1108A6-B7AB-4520-8368-995D4CFD64BF}" presName="linearProcess" presStyleCnt="0"/>
      <dgm:spPr/>
    </dgm:pt>
    <dgm:pt modelId="{EBC5B03D-CCD9-4C82-BBDF-03C2C893B95B}" type="pres">
      <dgm:prSet presAssocID="{5B09903D-18D2-4189-B4D2-AF81EA36355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6C626-736F-4655-9560-E568E2D56276}" type="pres">
      <dgm:prSet presAssocID="{9F5BE72B-33E6-4CB9-B41E-F8901D9BDE4D}" presName="sibTrans" presStyleCnt="0"/>
      <dgm:spPr/>
    </dgm:pt>
    <dgm:pt modelId="{B6F1EA9C-724E-493D-871E-36502382ACC5}" type="pres">
      <dgm:prSet presAssocID="{5B83CF5C-8A77-4D14-A417-182C6EAB470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2EE54-8FA6-429C-8351-C49D0D38EAB1}" type="pres">
      <dgm:prSet presAssocID="{B9DE8F10-F49E-47CA-8DD6-4E1D36417F43}" presName="sibTrans" presStyleCnt="0"/>
      <dgm:spPr/>
    </dgm:pt>
    <dgm:pt modelId="{6DCFE05F-66C5-4CA6-97E9-CDD809DF9887}" type="pres">
      <dgm:prSet presAssocID="{D931490A-076F-4475-8D69-326B685E477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F38A94-0E76-4FAE-8019-18B3D55AA2F2}" srcId="{8E1108A6-B7AB-4520-8368-995D4CFD64BF}" destId="{5B83CF5C-8A77-4D14-A417-182C6EAB470A}" srcOrd="1" destOrd="0" parTransId="{F8D7FC9A-72F6-447D-BD37-D83052126DF6}" sibTransId="{B9DE8F10-F49E-47CA-8DD6-4E1D36417F43}"/>
    <dgm:cxn modelId="{B17D61A2-4A1D-4F97-8B9C-9E8FED7B943A}" type="presOf" srcId="{8E1108A6-B7AB-4520-8368-995D4CFD64BF}" destId="{5E8B5064-D54D-4B18-873F-71FCD7C1A58B}" srcOrd="0" destOrd="0" presId="urn:microsoft.com/office/officeart/2005/8/layout/hProcess9"/>
    <dgm:cxn modelId="{81515B37-0AEB-40C2-BF6B-0733D070A580}" srcId="{8E1108A6-B7AB-4520-8368-995D4CFD64BF}" destId="{D931490A-076F-4475-8D69-326B685E4777}" srcOrd="2" destOrd="0" parTransId="{BDBE5982-A6A2-4888-A365-AA240B4FDA4B}" sibTransId="{B31A4DBF-6CE7-4EE3-AAF4-79CAF7127CC8}"/>
    <dgm:cxn modelId="{C23891D0-5AF6-4BD0-988E-BB1FFC4B4580}" type="presOf" srcId="{5B09903D-18D2-4189-B4D2-AF81EA363553}" destId="{EBC5B03D-CCD9-4C82-BBDF-03C2C893B95B}" srcOrd="0" destOrd="0" presId="urn:microsoft.com/office/officeart/2005/8/layout/hProcess9"/>
    <dgm:cxn modelId="{A589E2CE-489E-4A9A-86F8-0DAACE0214A8}" srcId="{8E1108A6-B7AB-4520-8368-995D4CFD64BF}" destId="{5B09903D-18D2-4189-B4D2-AF81EA363553}" srcOrd="0" destOrd="0" parTransId="{1B8D8246-2649-4D30-8251-0FD95F260B8E}" sibTransId="{9F5BE72B-33E6-4CB9-B41E-F8901D9BDE4D}"/>
    <dgm:cxn modelId="{4ED274CE-288B-47FB-BF0E-B9713A0A78AD}" type="presOf" srcId="{D931490A-076F-4475-8D69-326B685E4777}" destId="{6DCFE05F-66C5-4CA6-97E9-CDD809DF9887}" srcOrd="0" destOrd="0" presId="urn:microsoft.com/office/officeart/2005/8/layout/hProcess9"/>
    <dgm:cxn modelId="{DB24E70E-383B-4E1C-8E2E-67EE8273B452}" type="presOf" srcId="{5B83CF5C-8A77-4D14-A417-182C6EAB470A}" destId="{B6F1EA9C-724E-493D-871E-36502382ACC5}" srcOrd="0" destOrd="0" presId="urn:microsoft.com/office/officeart/2005/8/layout/hProcess9"/>
    <dgm:cxn modelId="{D2BCE2B1-97BB-47AE-96D5-2D1B253D9FA1}" type="presParOf" srcId="{5E8B5064-D54D-4B18-873F-71FCD7C1A58B}" destId="{587F8412-3DA4-4C34-9E1D-0F581B8C6BC5}" srcOrd="0" destOrd="0" presId="urn:microsoft.com/office/officeart/2005/8/layout/hProcess9"/>
    <dgm:cxn modelId="{F214C983-847C-4699-9BBF-5365A3C26D61}" type="presParOf" srcId="{5E8B5064-D54D-4B18-873F-71FCD7C1A58B}" destId="{1852DB45-236A-400B-AF14-5BC01F7D1825}" srcOrd="1" destOrd="0" presId="urn:microsoft.com/office/officeart/2005/8/layout/hProcess9"/>
    <dgm:cxn modelId="{509DA90A-B608-4216-B400-B4D6B7995428}" type="presParOf" srcId="{1852DB45-236A-400B-AF14-5BC01F7D1825}" destId="{EBC5B03D-CCD9-4C82-BBDF-03C2C893B95B}" srcOrd="0" destOrd="0" presId="urn:microsoft.com/office/officeart/2005/8/layout/hProcess9"/>
    <dgm:cxn modelId="{9F213C76-1560-4B3E-B277-8917FCF74B59}" type="presParOf" srcId="{1852DB45-236A-400B-AF14-5BC01F7D1825}" destId="{7426C626-736F-4655-9560-E568E2D56276}" srcOrd="1" destOrd="0" presId="urn:microsoft.com/office/officeart/2005/8/layout/hProcess9"/>
    <dgm:cxn modelId="{C3C6B651-287E-478F-BC32-EE5E8200E300}" type="presParOf" srcId="{1852DB45-236A-400B-AF14-5BC01F7D1825}" destId="{B6F1EA9C-724E-493D-871E-36502382ACC5}" srcOrd="2" destOrd="0" presId="urn:microsoft.com/office/officeart/2005/8/layout/hProcess9"/>
    <dgm:cxn modelId="{51723F5E-D417-4994-896F-475228A886D8}" type="presParOf" srcId="{1852DB45-236A-400B-AF14-5BC01F7D1825}" destId="{4702EE54-8FA6-429C-8351-C49D0D38EAB1}" srcOrd="3" destOrd="0" presId="urn:microsoft.com/office/officeart/2005/8/layout/hProcess9"/>
    <dgm:cxn modelId="{E048C210-2C68-4F83-B28E-D4309A025901}" type="presParOf" srcId="{1852DB45-236A-400B-AF14-5BC01F7D1825}" destId="{6DCFE05F-66C5-4CA6-97E9-CDD809DF9887}" srcOrd="4" destOrd="0" presId="urn:microsoft.com/office/officeart/2005/8/layout/hProcess9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8325A3BB-B8DA-4DF5-B68E-87A1BA5CA598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644D6F4-D275-4E3F-8E41-F2CF82251B00}">
      <dgm:prSet/>
      <dgm:spPr/>
      <dgm:t>
        <a:bodyPr/>
        <a:lstStyle/>
        <a:p>
          <a:pPr rtl="0"/>
          <a:r>
            <a:rPr lang="en-US" dirty="0" smtClean="0"/>
            <a:t>Based measurements on root mean square valve of signals</a:t>
          </a:r>
          <a:endParaRPr lang="en-US" dirty="0"/>
        </a:p>
      </dgm:t>
    </dgm:pt>
    <dgm:pt modelId="{5E61B880-1A4B-475E-B006-E4D2BC09ED3E}" type="parTrans" cxnId="{7D1200AE-B22F-4ECB-BC95-47E866020D71}">
      <dgm:prSet/>
      <dgm:spPr/>
      <dgm:t>
        <a:bodyPr/>
        <a:lstStyle/>
        <a:p>
          <a:endParaRPr lang="en-US"/>
        </a:p>
      </dgm:t>
    </dgm:pt>
    <dgm:pt modelId="{19DEF945-E1B0-4404-938C-BF546BF893EC}" type="sibTrans" cxnId="{7D1200AE-B22F-4ECB-BC95-47E866020D71}">
      <dgm:prSet/>
      <dgm:spPr/>
      <dgm:t>
        <a:bodyPr/>
        <a:lstStyle/>
        <a:p>
          <a:endParaRPr lang="en-US"/>
        </a:p>
      </dgm:t>
    </dgm:pt>
    <dgm:pt modelId="{201AF790-240D-4875-A8DD-48C3B5335513}">
      <dgm:prSet/>
      <dgm:spPr/>
      <dgm:t>
        <a:bodyPr/>
        <a:lstStyle/>
        <a:p>
          <a:pPr rtl="0"/>
          <a:r>
            <a:rPr lang="en-US" dirty="0" smtClean="0"/>
            <a:t>Resistance &amp; capacitance – taken separately &amp; </a:t>
          </a:r>
          <a:r>
            <a:rPr lang="en-US" dirty="0" err="1" smtClean="0"/>
            <a:t>campared</a:t>
          </a:r>
          <a:r>
            <a:rPr lang="en-US" dirty="0" smtClean="0"/>
            <a:t> them to database to determine the distance to the apex of root canal   </a:t>
          </a:r>
          <a:endParaRPr lang="en-US" dirty="0"/>
        </a:p>
      </dgm:t>
    </dgm:pt>
    <dgm:pt modelId="{6430CA0B-3C30-4423-9368-F983D108D847}" type="parTrans" cxnId="{1AD6D2AE-886B-4107-B7E7-689296C4C217}">
      <dgm:prSet/>
      <dgm:spPr/>
      <dgm:t>
        <a:bodyPr/>
        <a:lstStyle/>
        <a:p>
          <a:endParaRPr lang="en-US"/>
        </a:p>
      </dgm:t>
    </dgm:pt>
    <dgm:pt modelId="{3D7EE318-10DB-4CB9-B77F-44A42D5BD49A}" type="sibTrans" cxnId="{1AD6D2AE-886B-4107-B7E7-689296C4C217}">
      <dgm:prSet/>
      <dgm:spPr/>
      <dgm:t>
        <a:bodyPr/>
        <a:lstStyle/>
        <a:p>
          <a:endParaRPr lang="en-US"/>
        </a:p>
      </dgm:t>
    </dgm:pt>
    <dgm:pt modelId="{6FAF83FE-4567-4E38-B585-97DB8BB2A03D}" type="pres">
      <dgm:prSet presAssocID="{8325A3BB-B8DA-4DF5-B68E-87A1BA5CA5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86507-A1DC-4B2D-88A7-C88296C431F4}" type="pres">
      <dgm:prSet presAssocID="{7644D6F4-D275-4E3F-8E41-F2CF82251B0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98CF1-48C4-453B-BCD9-AFB29FDC704F}" type="pres">
      <dgm:prSet presAssocID="{19DEF945-E1B0-4404-938C-BF546BF893E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ED92CA3D-7349-4AEA-8EB0-3250F0D8ECF5}" type="pres">
      <dgm:prSet presAssocID="{19DEF945-E1B0-4404-938C-BF546BF893E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A608645-5018-4382-ACAC-13A6264E45F2}" type="pres">
      <dgm:prSet presAssocID="{201AF790-240D-4875-A8DD-48C3B533551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801BED-8039-4EA4-9501-4711F2B65E7C}" type="presOf" srcId="{8325A3BB-B8DA-4DF5-B68E-87A1BA5CA598}" destId="{6FAF83FE-4567-4E38-B585-97DB8BB2A03D}" srcOrd="0" destOrd="0" presId="urn:microsoft.com/office/officeart/2005/8/layout/process1"/>
    <dgm:cxn modelId="{1AD6D2AE-886B-4107-B7E7-689296C4C217}" srcId="{8325A3BB-B8DA-4DF5-B68E-87A1BA5CA598}" destId="{201AF790-240D-4875-A8DD-48C3B5335513}" srcOrd="1" destOrd="0" parTransId="{6430CA0B-3C30-4423-9368-F983D108D847}" sibTransId="{3D7EE318-10DB-4CB9-B77F-44A42D5BD49A}"/>
    <dgm:cxn modelId="{1DC8D789-6E69-4298-8A53-C95158C5B280}" type="presOf" srcId="{19DEF945-E1B0-4404-938C-BF546BF893EC}" destId="{D6E98CF1-48C4-453B-BCD9-AFB29FDC704F}" srcOrd="0" destOrd="0" presId="urn:microsoft.com/office/officeart/2005/8/layout/process1"/>
    <dgm:cxn modelId="{24C71F8D-AD23-4D27-A9FA-AC4892848FEB}" type="presOf" srcId="{201AF790-240D-4875-A8DD-48C3B5335513}" destId="{9A608645-5018-4382-ACAC-13A6264E45F2}" srcOrd="0" destOrd="0" presId="urn:microsoft.com/office/officeart/2005/8/layout/process1"/>
    <dgm:cxn modelId="{7D1200AE-B22F-4ECB-BC95-47E866020D71}" srcId="{8325A3BB-B8DA-4DF5-B68E-87A1BA5CA598}" destId="{7644D6F4-D275-4E3F-8E41-F2CF82251B00}" srcOrd="0" destOrd="0" parTransId="{5E61B880-1A4B-475E-B006-E4D2BC09ED3E}" sibTransId="{19DEF945-E1B0-4404-938C-BF546BF893EC}"/>
    <dgm:cxn modelId="{12B8E57F-D93D-4AB9-9C35-EC8AD8C99126}" type="presOf" srcId="{7644D6F4-D275-4E3F-8E41-F2CF82251B00}" destId="{E4386507-A1DC-4B2D-88A7-C88296C431F4}" srcOrd="0" destOrd="0" presId="urn:microsoft.com/office/officeart/2005/8/layout/process1"/>
    <dgm:cxn modelId="{B843149B-A0C0-417A-9D80-A7DBA9F29664}" type="presOf" srcId="{19DEF945-E1B0-4404-938C-BF546BF893EC}" destId="{ED92CA3D-7349-4AEA-8EB0-3250F0D8ECF5}" srcOrd="1" destOrd="0" presId="urn:microsoft.com/office/officeart/2005/8/layout/process1"/>
    <dgm:cxn modelId="{D71AA3D0-A9F0-4576-92A9-80982D1C01C6}" type="presParOf" srcId="{6FAF83FE-4567-4E38-B585-97DB8BB2A03D}" destId="{E4386507-A1DC-4B2D-88A7-C88296C431F4}" srcOrd="0" destOrd="0" presId="urn:microsoft.com/office/officeart/2005/8/layout/process1"/>
    <dgm:cxn modelId="{9944A2F9-281C-40A8-BCFB-5BB96976E997}" type="presParOf" srcId="{6FAF83FE-4567-4E38-B585-97DB8BB2A03D}" destId="{D6E98CF1-48C4-453B-BCD9-AFB29FDC704F}" srcOrd="1" destOrd="0" presId="urn:microsoft.com/office/officeart/2005/8/layout/process1"/>
    <dgm:cxn modelId="{F77704B9-24C4-4C86-AB88-19DF0322C3A2}" type="presParOf" srcId="{D6E98CF1-48C4-453B-BCD9-AFB29FDC704F}" destId="{ED92CA3D-7349-4AEA-8EB0-3250F0D8ECF5}" srcOrd="0" destOrd="0" presId="urn:microsoft.com/office/officeart/2005/8/layout/process1"/>
    <dgm:cxn modelId="{C61898F7-2E0A-42D7-B8F4-31D125FAD8F5}" type="presParOf" srcId="{6FAF83FE-4567-4E38-B585-97DB8BB2A03D}" destId="{9A608645-5018-4382-ACAC-13A6264E45F2}" srcOrd="2" destOrd="0" presId="urn:microsoft.com/office/officeart/2005/8/layout/process1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81B29D4F-7077-493C-8378-5DE08A6FF512}" type="doc">
      <dgm:prSet loTypeId="urn:microsoft.com/office/officeart/2005/8/layout/process1" loCatId="process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2955FD5-E8E9-47F0-AE29-26395C08B24A}">
      <dgm:prSet/>
      <dgm:spPr/>
      <dgm:t>
        <a:bodyPr/>
        <a:lstStyle/>
        <a:p>
          <a:pPr rtl="0"/>
          <a:r>
            <a:rPr lang="en-US" dirty="0" smtClean="0"/>
            <a:t>Developed -2003</a:t>
          </a:r>
          <a:endParaRPr lang="en-US" dirty="0"/>
        </a:p>
      </dgm:t>
    </dgm:pt>
    <dgm:pt modelId="{51A0F01F-4745-4A38-AD8E-2F5FF2840C7F}" type="parTrans" cxnId="{3A0116A2-B5C0-4D34-92B5-7F2B60D74EEA}">
      <dgm:prSet/>
      <dgm:spPr/>
      <dgm:t>
        <a:bodyPr/>
        <a:lstStyle/>
        <a:p>
          <a:endParaRPr lang="en-US"/>
        </a:p>
      </dgm:t>
    </dgm:pt>
    <dgm:pt modelId="{AABD1051-D942-44BF-93D2-AFFEE63DD372}" type="sibTrans" cxnId="{3A0116A2-B5C0-4D34-92B5-7F2B60D74EEA}">
      <dgm:prSet/>
      <dgm:spPr/>
      <dgm:t>
        <a:bodyPr/>
        <a:lstStyle/>
        <a:p>
          <a:endParaRPr lang="en-US"/>
        </a:p>
      </dgm:t>
    </dgm:pt>
    <dgm:pt modelId="{63C6C950-B23E-4D81-A994-C62C4E348489}">
      <dgm:prSet/>
      <dgm:spPr/>
      <dgm:t>
        <a:bodyPr/>
        <a:lstStyle/>
        <a:p>
          <a:pPr algn="l" rtl="0"/>
          <a:r>
            <a:rPr lang="en-US" dirty="0" smtClean="0"/>
            <a:t>Measures the capacitance &amp; resistance of the circuit separately in different combinations that provides the same impedance valve  </a:t>
          </a:r>
          <a:endParaRPr lang="en-US" dirty="0"/>
        </a:p>
      </dgm:t>
    </dgm:pt>
    <dgm:pt modelId="{10429DC9-B2D2-445E-AF4E-E8EF073B2E31}" type="parTrans" cxnId="{ECCA7E8C-86F0-4672-8EA2-1C602AC68A08}">
      <dgm:prSet/>
      <dgm:spPr/>
      <dgm:t>
        <a:bodyPr/>
        <a:lstStyle/>
        <a:p>
          <a:endParaRPr lang="en-US"/>
        </a:p>
      </dgm:t>
    </dgm:pt>
    <dgm:pt modelId="{78B33CA5-D341-492D-87B9-EA5AC581E089}" type="sibTrans" cxnId="{ECCA7E8C-86F0-4672-8EA2-1C602AC68A08}">
      <dgm:prSet/>
      <dgm:spPr/>
      <dgm:t>
        <a:bodyPr/>
        <a:lstStyle/>
        <a:p>
          <a:endParaRPr lang="en-US"/>
        </a:p>
      </dgm:t>
    </dgm:pt>
    <dgm:pt modelId="{B0A0A901-E6CC-4F4B-BF1F-02D959316887}" type="pres">
      <dgm:prSet presAssocID="{81B29D4F-7077-493C-8378-5DE08A6FF5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652842-377E-482E-A3D1-9CFE28E90108}" type="pres">
      <dgm:prSet presAssocID="{A2955FD5-E8E9-47F0-AE29-26395C08B24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A4A3E-BAC4-434C-BD7F-23B5BFB040C5}" type="pres">
      <dgm:prSet presAssocID="{AABD1051-D942-44BF-93D2-AFFEE63DD372}" presName="sibTrans" presStyleLbl="sibTrans2D1" presStyleIdx="0" presStyleCnt="1"/>
      <dgm:spPr/>
      <dgm:t>
        <a:bodyPr/>
        <a:lstStyle/>
        <a:p>
          <a:endParaRPr lang="en-US"/>
        </a:p>
      </dgm:t>
    </dgm:pt>
    <dgm:pt modelId="{615C5367-B338-4721-AD6D-9E0AAB7A56B6}" type="pres">
      <dgm:prSet presAssocID="{AABD1051-D942-44BF-93D2-AFFEE63DD372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3413CADC-ABDB-403D-BA86-094BF0413C4F}" type="pres">
      <dgm:prSet presAssocID="{63C6C950-B23E-4D81-A994-C62C4E34848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E3B0DD-674B-4637-A865-7B9F5A71B0A6}" type="presOf" srcId="{81B29D4F-7077-493C-8378-5DE08A6FF512}" destId="{B0A0A901-E6CC-4F4B-BF1F-02D959316887}" srcOrd="0" destOrd="0" presId="urn:microsoft.com/office/officeart/2005/8/layout/process1"/>
    <dgm:cxn modelId="{1A72835F-C899-452A-992D-83F4D57D2104}" type="presOf" srcId="{A2955FD5-E8E9-47F0-AE29-26395C08B24A}" destId="{A2652842-377E-482E-A3D1-9CFE28E90108}" srcOrd="0" destOrd="0" presId="urn:microsoft.com/office/officeart/2005/8/layout/process1"/>
    <dgm:cxn modelId="{E7FB21C8-6A7D-4C1A-8C2C-B36A4AE82030}" type="presOf" srcId="{AABD1051-D942-44BF-93D2-AFFEE63DD372}" destId="{615C5367-B338-4721-AD6D-9E0AAB7A56B6}" srcOrd="1" destOrd="0" presId="urn:microsoft.com/office/officeart/2005/8/layout/process1"/>
    <dgm:cxn modelId="{3A0116A2-B5C0-4D34-92B5-7F2B60D74EEA}" srcId="{81B29D4F-7077-493C-8378-5DE08A6FF512}" destId="{A2955FD5-E8E9-47F0-AE29-26395C08B24A}" srcOrd="0" destOrd="0" parTransId="{51A0F01F-4745-4A38-AD8E-2F5FF2840C7F}" sibTransId="{AABD1051-D942-44BF-93D2-AFFEE63DD372}"/>
    <dgm:cxn modelId="{6DC04B3D-2F12-45B1-A066-5679A8697A10}" type="presOf" srcId="{AABD1051-D942-44BF-93D2-AFFEE63DD372}" destId="{184A4A3E-BAC4-434C-BD7F-23B5BFB040C5}" srcOrd="0" destOrd="0" presId="urn:microsoft.com/office/officeart/2005/8/layout/process1"/>
    <dgm:cxn modelId="{ECCA7E8C-86F0-4672-8EA2-1C602AC68A08}" srcId="{81B29D4F-7077-493C-8378-5DE08A6FF512}" destId="{63C6C950-B23E-4D81-A994-C62C4E348489}" srcOrd="1" destOrd="0" parTransId="{10429DC9-B2D2-445E-AF4E-E8EF073B2E31}" sibTransId="{78B33CA5-D341-492D-87B9-EA5AC581E089}"/>
    <dgm:cxn modelId="{9D1EFD26-9750-44DB-8849-EC272B3E2EF9}" type="presOf" srcId="{63C6C950-B23E-4D81-A994-C62C4E348489}" destId="{3413CADC-ABDB-403D-BA86-094BF0413C4F}" srcOrd="0" destOrd="0" presId="urn:microsoft.com/office/officeart/2005/8/layout/process1"/>
    <dgm:cxn modelId="{35516332-35CA-49ED-8DE0-26D062B5111C}" type="presParOf" srcId="{B0A0A901-E6CC-4F4B-BF1F-02D959316887}" destId="{A2652842-377E-482E-A3D1-9CFE28E90108}" srcOrd="0" destOrd="0" presId="urn:microsoft.com/office/officeart/2005/8/layout/process1"/>
    <dgm:cxn modelId="{59B3A1AB-1CF3-43A7-9629-ABEAF37E31D3}" type="presParOf" srcId="{B0A0A901-E6CC-4F4B-BF1F-02D959316887}" destId="{184A4A3E-BAC4-434C-BD7F-23B5BFB040C5}" srcOrd="1" destOrd="0" presId="urn:microsoft.com/office/officeart/2005/8/layout/process1"/>
    <dgm:cxn modelId="{2BBEFAEC-4EFA-430A-A7B6-B2D72670B9E4}" type="presParOf" srcId="{184A4A3E-BAC4-434C-BD7F-23B5BFB040C5}" destId="{615C5367-B338-4721-AD6D-9E0AAB7A56B6}" srcOrd="0" destOrd="0" presId="urn:microsoft.com/office/officeart/2005/8/layout/process1"/>
    <dgm:cxn modelId="{495D50DE-8164-47B6-89B8-8647F9B6334B}" type="presParOf" srcId="{B0A0A901-E6CC-4F4B-BF1F-02D959316887}" destId="{3413CADC-ABDB-403D-BA86-094BF0413C4F}" srcOrd="2" destOrd="0" presId="urn:microsoft.com/office/officeart/2005/8/layout/process1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6ECB4414-8B31-4B11-AE23-FC8135E02E5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6D991E0-975F-424C-9FD0-11ECA6EE2B1F}">
      <dgm:prSet/>
      <dgm:spPr/>
      <dgm:t>
        <a:bodyPr/>
        <a:lstStyle/>
        <a:p>
          <a:pPr rtl="0"/>
          <a:r>
            <a:rPr lang="en-US" dirty="0" smtClean="0"/>
            <a:t>Adaptive apex locators.</a:t>
          </a:r>
          <a:endParaRPr lang="en-US" dirty="0"/>
        </a:p>
      </dgm:t>
    </dgm:pt>
    <dgm:pt modelId="{98B65A3E-ED09-46C0-B335-4890BEEAC4F5}" type="parTrans" cxnId="{DAF5F237-D72B-4712-9C06-69307F698975}">
      <dgm:prSet/>
      <dgm:spPr/>
      <dgm:t>
        <a:bodyPr/>
        <a:lstStyle/>
        <a:p>
          <a:endParaRPr lang="en-US"/>
        </a:p>
      </dgm:t>
    </dgm:pt>
    <dgm:pt modelId="{6D91AF28-FDC3-4F49-BB37-5B4C2F6E0856}" type="sibTrans" cxnId="{DAF5F237-D72B-4712-9C06-69307F698975}">
      <dgm:prSet/>
      <dgm:spPr/>
      <dgm:t>
        <a:bodyPr/>
        <a:lstStyle/>
        <a:p>
          <a:endParaRPr lang="en-US"/>
        </a:p>
      </dgm:t>
    </dgm:pt>
    <dgm:pt modelId="{C5B95AF0-3DA7-4881-B468-646FC72BA236}">
      <dgm:prSet/>
      <dgm:spPr/>
      <dgm:t>
        <a:bodyPr/>
        <a:lstStyle/>
        <a:p>
          <a:pPr rtl="0"/>
          <a:r>
            <a:rPr lang="en-US" dirty="0" smtClean="0"/>
            <a:t>Multi frequency operative system.</a:t>
          </a:r>
          <a:endParaRPr lang="en-US" dirty="0"/>
        </a:p>
      </dgm:t>
    </dgm:pt>
    <dgm:pt modelId="{642B03F4-6134-4A2A-BA5C-1B5CD54210FE}" type="parTrans" cxnId="{F033D6E9-C6D4-44AC-B6CA-2743193599F6}">
      <dgm:prSet/>
      <dgm:spPr/>
      <dgm:t>
        <a:bodyPr/>
        <a:lstStyle/>
        <a:p>
          <a:endParaRPr lang="en-US"/>
        </a:p>
      </dgm:t>
    </dgm:pt>
    <dgm:pt modelId="{73F306EF-94B0-4588-8B99-5698F52B04C5}" type="sibTrans" cxnId="{F033D6E9-C6D4-44AC-B6CA-2743193599F6}">
      <dgm:prSet/>
      <dgm:spPr/>
      <dgm:t>
        <a:bodyPr/>
        <a:lstStyle/>
        <a:p>
          <a:endParaRPr lang="en-US"/>
        </a:p>
      </dgm:t>
    </dgm:pt>
    <dgm:pt modelId="{99882439-34D0-4AC4-8DE4-9C71CBCBBAAB}">
      <dgm:prSet/>
      <dgm:spPr/>
      <dgm:t>
        <a:bodyPr/>
        <a:lstStyle/>
        <a:p>
          <a:pPr rtl="0"/>
          <a:r>
            <a:rPr lang="en-US" dirty="0" smtClean="0"/>
            <a:t>High accuracy &amp; convenience of determining the CDJ regardless of the moisture content in the canal ( presence of non- extirpated pulp , exudates, </a:t>
          </a:r>
          <a:r>
            <a:rPr lang="en-US" dirty="0" err="1" smtClean="0"/>
            <a:t>irrigants</a:t>
          </a:r>
          <a:r>
            <a:rPr lang="en-US" dirty="0" smtClean="0"/>
            <a:t> , dry / dried canal)</a:t>
          </a:r>
          <a:endParaRPr lang="en-US" dirty="0"/>
        </a:p>
      </dgm:t>
    </dgm:pt>
    <dgm:pt modelId="{5A2910BA-D00A-42D7-96C1-62F1A26C074B}" type="parTrans" cxnId="{C165BC79-89A3-4E3F-A66E-3C33355A3632}">
      <dgm:prSet/>
      <dgm:spPr/>
      <dgm:t>
        <a:bodyPr/>
        <a:lstStyle/>
        <a:p>
          <a:endParaRPr lang="en-US"/>
        </a:p>
      </dgm:t>
    </dgm:pt>
    <dgm:pt modelId="{D096CB65-0AC8-4577-8899-5D1C8A83C7EA}" type="sibTrans" cxnId="{C165BC79-89A3-4E3F-A66E-3C33355A3632}">
      <dgm:prSet/>
      <dgm:spPr/>
      <dgm:t>
        <a:bodyPr/>
        <a:lstStyle/>
        <a:p>
          <a:endParaRPr lang="en-US"/>
        </a:p>
      </dgm:t>
    </dgm:pt>
    <dgm:pt modelId="{2F66DFDD-BEEC-46CB-9647-D02997866C52}">
      <dgm:prSet/>
      <dgm:spPr/>
      <dgm:t>
        <a:bodyPr/>
        <a:lstStyle/>
        <a:p>
          <a:pPr rtl="0"/>
          <a:r>
            <a:rPr lang="en-US" dirty="0" smtClean="0"/>
            <a:t>Ex- apex id</a:t>
          </a:r>
          <a:endParaRPr lang="en-US" dirty="0"/>
        </a:p>
      </dgm:t>
    </dgm:pt>
    <dgm:pt modelId="{EF59C824-3A4F-4ABC-819D-0EF8D28DAD1E}" type="parTrans" cxnId="{D4CBCE04-B629-4F3C-87BB-5A7FE423543C}">
      <dgm:prSet/>
      <dgm:spPr/>
      <dgm:t>
        <a:bodyPr/>
        <a:lstStyle/>
        <a:p>
          <a:endParaRPr lang="en-US"/>
        </a:p>
      </dgm:t>
    </dgm:pt>
    <dgm:pt modelId="{3DAF791B-FC71-407D-A836-9BCB428CBB94}" type="sibTrans" cxnId="{D4CBCE04-B629-4F3C-87BB-5A7FE423543C}">
      <dgm:prSet/>
      <dgm:spPr/>
      <dgm:t>
        <a:bodyPr/>
        <a:lstStyle/>
        <a:p>
          <a:endParaRPr lang="en-US"/>
        </a:p>
      </dgm:t>
    </dgm:pt>
    <dgm:pt modelId="{A59E744D-B321-451A-978C-F8865AE3180A}" type="pres">
      <dgm:prSet presAssocID="{6ECB4414-8B31-4B11-AE23-FC8135E02E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4157EB-1E96-4831-89DD-389CA2A5AE93}" type="pres">
      <dgm:prSet presAssocID="{66D991E0-975F-424C-9FD0-11ECA6EE2B1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EC3512-A826-4EBA-9980-373F91F8F0EB}" type="pres">
      <dgm:prSet presAssocID="{6D91AF28-FDC3-4F49-BB37-5B4C2F6E0856}" presName="spacer" presStyleCnt="0"/>
      <dgm:spPr/>
    </dgm:pt>
    <dgm:pt modelId="{A267A063-101F-468B-968A-1C845A1A742B}" type="pres">
      <dgm:prSet presAssocID="{C5B95AF0-3DA7-4881-B468-646FC72BA23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7E05CE-18A5-4877-AFF0-BA0BF2B19636}" type="pres">
      <dgm:prSet presAssocID="{73F306EF-94B0-4588-8B99-5698F52B04C5}" presName="spacer" presStyleCnt="0"/>
      <dgm:spPr/>
    </dgm:pt>
    <dgm:pt modelId="{F7E2C6E9-76FE-4FEA-9AE1-69F9A5A71908}" type="pres">
      <dgm:prSet presAssocID="{99882439-34D0-4AC4-8DE4-9C71CBCBBAA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9CBE9-BD50-47B4-AECE-D22DFFF256B2}" type="pres">
      <dgm:prSet presAssocID="{D096CB65-0AC8-4577-8899-5D1C8A83C7EA}" presName="spacer" presStyleCnt="0"/>
      <dgm:spPr/>
    </dgm:pt>
    <dgm:pt modelId="{A5563353-7B0A-40AE-81D8-5A82D0D111D2}" type="pres">
      <dgm:prSet presAssocID="{2F66DFDD-BEEC-46CB-9647-D02997866C5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82D169-CE52-4B02-8D4F-8CA2B946C677}" type="presOf" srcId="{C5B95AF0-3DA7-4881-B468-646FC72BA236}" destId="{A267A063-101F-468B-968A-1C845A1A742B}" srcOrd="0" destOrd="0" presId="urn:microsoft.com/office/officeart/2005/8/layout/vList2"/>
    <dgm:cxn modelId="{882B5AE9-1B2B-4065-B6D1-825A506FF05E}" type="presOf" srcId="{66D991E0-975F-424C-9FD0-11ECA6EE2B1F}" destId="{A74157EB-1E96-4831-89DD-389CA2A5AE93}" srcOrd="0" destOrd="0" presId="urn:microsoft.com/office/officeart/2005/8/layout/vList2"/>
    <dgm:cxn modelId="{D4CBCE04-B629-4F3C-87BB-5A7FE423543C}" srcId="{6ECB4414-8B31-4B11-AE23-FC8135E02E5D}" destId="{2F66DFDD-BEEC-46CB-9647-D02997866C52}" srcOrd="3" destOrd="0" parTransId="{EF59C824-3A4F-4ABC-819D-0EF8D28DAD1E}" sibTransId="{3DAF791B-FC71-407D-A836-9BCB428CBB94}"/>
    <dgm:cxn modelId="{3D01B433-36FA-4E54-8B3C-17EF19F1CEC1}" type="presOf" srcId="{6ECB4414-8B31-4B11-AE23-FC8135E02E5D}" destId="{A59E744D-B321-451A-978C-F8865AE3180A}" srcOrd="0" destOrd="0" presId="urn:microsoft.com/office/officeart/2005/8/layout/vList2"/>
    <dgm:cxn modelId="{DAF5F237-D72B-4712-9C06-69307F698975}" srcId="{6ECB4414-8B31-4B11-AE23-FC8135E02E5D}" destId="{66D991E0-975F-424C-9FD0-11ECA6EE2B1F}" srcOrd="0" destOrd="0" parTransId="{98B65A3E-ED09-46C0-B335-4890BEEAC4F5}" sibTransId="{6D91AF28-FDC3-4F49-BB37-5B4C2F6E0856}"/>
    <dgm:cxn modelId="{F033D6E9-C6D4-44AC-B6CA-2743193599F6}" srcId="{6ECB4414-8B31-4B11-AE23-FC8135E02E5D}" destId="{C5B95AF0-3DA7-4881-B468-646FC72BA236}" srcOrd="1" destOrd="0" parTransId="{642B03F4-6134-4A2A-BA5C-1B5CD54210FE}" sibTransId="{73F306EF-94B0-4588-8B99-5698F52B04C5}"/>
    <dgm:cxn modelId="{7A0AF11C-7E57-4825-A913-74E8B39308BF}" type="presOf" srcId="{99882439-34D0-4AC4-8DE4-9C71CBCBBAAB}" destId="{F7E2C6E9-76FE-4FEA-9AE1-69F9A5A71908}" srcOrd="0" destOrd="0" presId="urn:microsoft.com/office/officeart/2005/8/layout/vList2"/>
    <dgm:cxn modelId="{C165BC79-89A3-4E3F-A66E-3C33355A3632}" srcId="{6ECB4414-8B31-4B11-AE23-FC8135E02E5D}" destId="{99882439-34D0-4AC4-8DE4-9C71CBCBBAAB}" srcOrd="2" destOrd="0" parTransId="{5A2910BA-D00A-42D7-96C1-62F1A26C074B}" sibTransId="{D096CB65-0AC8-4577-8899-5D1C8A83C7EA}"/>
    <dgm:cxn modelId="{5B93540F-E8F7-4FB9-94C7-2B1F15EBAAE9}" type="presOf" srcId="{2F66DFDD-BEEC-46CB-9647-D02997866C52}" destId="{A5563353-7B0A-40AE-81D8-5A82D0D111D2}" srcOrd="0" destOrd="0" presId="urn:microsoft.com/office/officeart/2005/8/layout/vList2"/>
    <dgm:cxn modelId="{D2B29725-4057-4042-A16E-C3D4A50109A7}" type="presParOf" srcId="{A59E744D-B321-451A-978C-F8865AE3180A}" destId="{A74157EB-1E96-4831-89DD-389CA2A5AE93}" srcOrd="0" destOrd="0" presId="urn:microsoft.com/office/officeart/2005/8/layout/vList2"/>
    <dgm:cxn modelId="{AFEE126B-5F84-4D2F-BD9F-03A9805F4B90}" type="presParOf" srcId="{A59E744D-B321-451A-978C-F8865AE3180A}" destId="{87EC3512-A826-4EBA-9980-373F91F8F0EB}" srcOrd="1" destOrd="0" presId="urn:microsoft.com/office/officeart/2005/8/layout/vList2"/>
    <dgm:cxn modelId="{3D785978-1315-4A7F-B53A-7A6D30C9B4D4}" type="presParOf" srcId="{A59E744D-B321-451A-978C-F8865AE3180A}" destId="{A267A063-101F-468B-968A-1C845A1A742B}" srcOrd="2" destOrd="0" presId="urn:microsoft.com/office/officeart/2005/8/layout/vList2"/>
    <dgm:cxn modelId="{34086D35-EA71-4E95-AE8E-8987907C2C4F}" type="presParOf" srcId="{A59E744D-B321-451A-978C-F8865AE3180A}" destId="{287E05CE-18A5-4877-AFF0-BA0BF2B19636}" srcOrd="3" destOrd="0" presId="urn:microsoft.com/office/officeart/2005/8/layout/vList2"/>
    <dgm:cxn modelId="{46D4280A-BDEE-4878-9279-DD5AC1BFC087}" type="presParOf" srcId="{A59E744D-B321-451A-978C-F8865AE3180A}" destId="{F7E2C6E9-76FE-4FEA-9AE1-69F9A5A71908}" srcOrd="4" destOrd="0" presId="urn:microsoft.com/office/officeart/2005/8/layout/vList2"/>
    <dgm:cxn modelId="{61E7AA25-1577-4944-9086-76A7661BC7E7}" type="presParOf" srcId="{A59E744D-B321-451A-978C-F8865AE3180A}" destId="{FD39CBE9-BD50-47B4-AECE-D22DFFF256B2}" srcOrd="5" destOrd="0" presId="urn:microsoft.com/office/officeart/2005/8/layout/vList2"/>
    <dgm:cxn modelId="{0E0AB45C-9BEB-4153-978F-C86B6BC05F64}" type="presParOf" srcId="{A59E744D-B321-451A-978C-F8865AE3180A}" destId="{A5563353-7B0A-40AE-81D8-5A82D0D111D2}" srcOrd="6" destOrd="0" presId="urn:microsoft.com/office/officeart/2005/8/layout/vList2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895A8A2-12DC-4008-9ADD-31583987D50C}" type="doc">
      <dgm:prSet loTypeId="urn:microsoft.com/office/officeart/2005/8/layout/process1" loCatId="process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BB32BB00-9D5C-46B9-A402-7DC4367B11DF}">
      <dgm:prSet/>
      <dgm:spPr/>
      <dgm:t>
        <a:bodyPr/>
        <a:lstStyle/>
        <a:p>
          <a:pPr rtl="0"/>
          <a:r>
            <a:rPr lang="en-US" dirty="0" smtClean="0"/>
            <a:t>1. Auto start mechanism</a:t>
          </a:r>
          <a:endParaRPr lang="en-US" dirty="0"/>
        </a:p>
      </dgm:t>
    </dgm:pt>
    <dgm:pt modelId="{6A53EFFC-A259-49F8-B1C1-7852DB780719}" type="parTrans" cxnId="{5951005A-FDED-4849-B1F2-6AE5900B59D4}">
      <dgm:prSet/>
      <dgm:spPr/>
      <dgm:t>
        <a:bodyPr/>
        <a:lstStyle/>
        <a:p>
          <a:endParaRPr lang="en-US"/>
        </a:p>
      </dgm:t>
    </dgm:pt>
    <dgm:pt modelId="{58405BB7-B4E9-4AF0-A2C3-FC2AE9B4E1F5}" type="sibTrans" cxnId="{5951005A-FDED-4849-B1F2-6AE5900B59D4}">
      <dgm:prSet/>
      <dgm:spPr/>
      <dgm:t>
        <a:bodyPr/>
        <a:lstStyle/>
        <a:p>
          <a:endParaRPr lang="en-US"/>
        </a:p>
      </dgm:t>
    </dgm:pt>
    <dgm:pt modelId="{96C28BBA-20DB-487A-AB36-85FF7E20DF41}">
      <dgm:prSet/>
      <dgm:spPr/>
      <dgm:t>
        <a:bodyPr/>
        <a:lstStyle/>
        <a:p>
          <a:pPr rtl="0"/>
          <a:r>
            <a:rPr lang="en-US" dirty="0" smtClean="0"/>
            <a:t>2. Auto torque reverse mechanism</a:t>
          </a:r>
          <a:endParaRPr lang="en-US" dirty="0"/>
        </a:p>
      </dgm:t>
    </dgm:pt>
    <dgm:pt modelId="{1923B2BD-7F86-404A-B57B-94853FC4CCC5}" type="parTrans" cxnId="{C0358244-DB57-41FA-9B3D-BFE7CEF2E786}">
      <dgm:prSet/>
      <dgm:spPr/>
      <dgm:t>
        <a:bodyPr/>
        <a:lstStyle/>
        <a:p>
          <a:endParaRPr lang="en-US"/>
        </a:p>
      </dgm:t>
    </dgm:pt>
    <dgm:pt modelId="{D35A2FE8-A0B5-48D9-BAF2-72148E671C2A}" type="sibTrans" cxnId="{C0358244-DB57-41FA-9B3D-BFE7CEF2E786}">
      <dgm:prSet/>
      <dgm:spPr/>
      <dgm:t>
        <a:bodyPr/>
        <a:lstStyle/>
        <a:p>
          <a:endParaRPr lang="en-US"/>
        </a:p>
      </dgm:t>
    </dgm:pt>
    <dgm:pt modelId="{93D0DB08-D2A4-40E5-BC25-BBF2610E099C}">
      <dgm:prSet/>
      <dgm:spPr/>
      <dgm:t>
        <a:bodyPr/>
        <a:lstStyle/>
        <a:p>
          <a:pPr rtl="0"/>
          <a:r>
            <a:rPr lang="en-US" dirty="0" smtClean="0"/>
            <a:t>3. Auto apical reverse mechanism.</a:t>
          </a:r>
          <a:endParaRPr lang="en-US" dirty="0"/>
        </a:p>
      </dgm:t>
    </dgm:pt>
    <dgm:pt modelId="{8D6629D9-26AE-47EA-B0A1-E295D0648993}" type="parTrans" cxnId="{62636381-1CBC-49E7-8E34-2253B7A46B61}">
      <dgm:prSet/>
      <dgm:spPr/>
      <dgm:t>
        <a:bodyPr/>
        <a:lstStyle/>
        <a:p>
          <a:endParaRPr lang="en-US"/>
        </a:p>
      </dgm:t>
    </dgm:pt>
    <dgm:pt modelId="{23D40608-9B44-47E0-A754-8EEBF40927D5}" type="sibTrans" cxnId="{62636381-1CBC-49E7-8E34-2253B7A46B61}">
      <dgm:prSet/>
      <dgm:spPr/>
      <dgm:t>
        <a:bodyPr/>
        <a:lstStyle/>
        <a:p>
          <a:endParaRPr lang="en-US"/>
        </a:p>
      </dgm:t>
    </dgm:pt>
    <dgm:pt modelId="{1627B174-CD9A-4523-A6FA-6510E5E2AAF4}" type="pres">
      <dgm:prSet presAssocID="{A895A8A2-12DC-4008-9ADD-31583987D5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D9E28D-F093-4B7D-AC47-0C64B646685C}" type="pres">
      <dgm:prSet presAssocID="{BB32BB00-9D5C-46B9-A402-7DC4367B11D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23C5F-17B6-48BC-9709-A62F546CBD18}" type="pres">
      <dgm:prSet presAssocID="{58405BB7-B4E9-4AF0-A2C3-FC2AE9B4E1F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DA80027-2389-4B85-8884-08EDD71D8500}" type="pres">
      <dgm:prSet presAssocID="{58405BB7-B4E9-4AF0-A2C3-FC2AE9B4E1F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2AE0F7C-7032-4093-B0B7-D6494DD799EF}" type="pres">
      <dgm:prSet presAssocID="{96C28BBA-20DB-487A-AB36-85FF7E20DF4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9579F-E2DC-4E36-9911-048D9198171B}" type="pres">
      <dgm:prSet presAssocID="{D35A2FE8-A0B5-48D9-BAF2-72148E671C2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C550FCB-F693-4727-BFE7-A5AD774499FF}" type="pres">
      <dgm:prSet presAssocID="{D35A2FE8-A0B5-48D9-BAF2-72148E671C2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CB9C9D8-2979-42D8-B630-7C9E94212EF5}" type="pres">
      <dgm:prSet presAssocID="{93D0DB08-D2A4-40E5-BC25-BBF2610E099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358244-DB57-41FA-9B3D-BFE7CEF2E786}" srcId="{A895A8A2-12DC-4008-9ADD-31583987D50C}" destId="{96C28BBA-20DB-487A-AB36-85FF7E20DF41}" srcOrd="1" destOrd="0" parTransId="{1923B2BD-7F86-404A-B57B-94853FC4CCC5}" sibTransId="{D35A2FE8-A0B5-48D9-BAF2-72148E671C2A}"/>
    <dgm:cxn modelId="{5951005A-FDED-4849-B1F2-6AE5900B59D4}" srcId="{A895A8A2-12DC-4008-9ADD-31583987D50C}" destId="{BB32BB00-9D5C-46B9-A402-7DC4367B11DF}" srcOrd="0" destOrd="0" parTransId="{6A53EFFC-A259-49F8-B1C1-7852DB780719}" sibTransId="{58405BB7-B4E9-4AF0-A2C3-FC2AE9B4E1F5}"/>
    <dgm:cxn modelId="{0C515A6B-61E6-423C-A8E4-8CEEE95FDBB7}" type="presOf" srcId="{D35A2FE8-A0B5-48D9-BAF2-72148E671C2A}" destId="{7869579F-E2DC-4E36-9911-048D9198171B}" srcOrd="0" destOrd="0" presId="urn:microsoft.com/office/officeart/2005/8/layout/process1"/>
    <dgm:cxn modelId="{62636381-1CBC-49E7-8E34-2253B7A46B61}" srcId="{A895A8A2-12DC-4008-9ADD-31583987D50C}" destId="{93D0DB08-D2A4-40E5-BC25-BBF2610E099C}" srcOrd="2" destOrd="0" parTransId="{8D6629D9-26AE-47EA-B0A1-E295D0648993}" sibTransId="{23D40608-9B44-47E0-A754-8EEBF40927D5}"/>
    <dgm:cxn modelId="{1DCE4B15-ADC6-4D82-B914-E5865D763D35}" type="presOf" srcId="{93D0DB08-D2A4-40E5-BC25-BBF2610E099C}" destId="{8CB9C9D8-2979-42D8-B630-7C9E94212EF5}" srcOrd="0" destOrd="0" presId="urn:microsoft.com/office/officeart/2005/8/layout/process1"/>
    <dgm:cxn modelId="{1E51878B-DFE8-4C33-B7B1-5BA4DB520311}" type="presOf" srcId="{58405BB7-B4E9-4AF0-A2C3-FC2AE9B4E1F5}" destId="{A1B23C5F-17B6-48BC-9709-A62F546CBD18}" srcOrd="0" destOrd="0" presId="urn:microsoft.com/office/officeart/2005/8/layout/process1"/>
    <dgm:cxn modelId="{5FFD6303-49CA-4C9C-8879-59DAB7D49922}" type="presOf" srcId="{58405BB7-B4E9-4AF0-A2C3-FC2AE9B4E1F5}" destId="{BDA80027-2389-4B85-8884-08EDD71D8500}" srcOrd="1" destOrd="0" presId="urn:microsoft.com/office/officeart/2005/8/layout/process1"/>
    <dgm:cxn modelId="{D0435463-0B24-47D4-9EFC-99B5C6493CC8}" type="presOf" srcId="{A895A8A2-12DC-4008-9ADD-31583987D50C}" destId="{1627B174-CD9A-4523-A6FA-6510E5E2AAF4}" srcOrd="0" destOrd="0" presId="urn:microsoft.com/office/officeart/2005/8/layout/process1"/>
    <dgm:cxn modelId="{7CCE01F1-C17E-4937-B476-AE8EC8DB9242}" type="presOf" srcId="{D35A2FE8-A0B5-48D9-BAF2-72148E671C2A}" destId="{2C550FCB-F693-4727-BFE7-A5AD774499FF}" srcOrd="1" destOrd="0" presId="urn:microsoft.com/office/officeart/2005/8/layout/process1"/>
    <dgm:cxn modelId="{B14B31C1-EFC9-44C0-9113-4ABB04F6F8E3}" type="presOf" srcId="{BB32BB00-9D5C-46B9-A402-7DC4367B11DF}" destId="{10D9E28D-F093-4B7D-AC47-0C64B646685C}" srcOrd="0" destOrd="0" presId="urn:microsoft.com/office/officeart/2005/8/layout/process1"/>
    <dgm:cxn modelId="{788A828D-03FD-4640-BB86-50156B25B4A7}" type="presOf" srcId="{96C28BBA-20DB-487A-AB36-85FF7E20DF41}" destId="{22AE0F7C-7032-4093-B0B7-D6494DD799EF}" srcOrd="0" destOrd="0" presId="urn:microsoft.com/office/officeart/2005/8/layout/process1"/>
    <dgm:cxn modelId="{1735D547-E737-4E53-8674-DF77392C0454}" type="presParOf" srcId="{1627B174-CD9A-4523-A6FA-6510E5E2AAF4}" destId="{10D9E28D-F093-4B7D-AC47-0C64B646685C}" srcOrd="0" destOrd="0" presId="urn:microsoft.com/office/officeart/2005/8/layout/process1"/>
    <dgm:cxn modelId="{94A4EA55-AC39-4D6B-8FA9-2FE82F433E32}" type="presParOf" srcId="{1627B174-CD9A-4523-A6FA-6510E5E2AAF4}" destId="{A1B23C5F-17B6-48BC-9709-A62F546CBD18}" srcOrd="1" destOrd="0" presId="urn:microsoft.com/office/officeart/2005/8/layout/process1"/>
    <dgm:cxn modelId="{6D91D28A-1461-43F3-85DD-AAA84F0F0203}" type="presParOf" srcId="{A1B23C5F-17B6-48BC-9709-A62F546CBD18}" destId="{BDA80027-2389-4B85-8884-08EDD71D8500}" srcOrd="0" destOrd="0" presId="urn:microsoft.com/office/officeart/2005/8/layout/process1"/>
    <dgm:cxn modelId="{D2670E21-9E26-4FC2-AC99-FFEFB3466540}" type="presParOf" srcId="{1627B174-CD9A-4523-A6FA-6510E5E2AAF4}" destId="{22AE0F7C-7032-4093-B0B7-D6494DD799EF}" srcOrd="2" destOrd="0" presId="urn:microsoft.com/office/officeart/2005/8/layout/process1"/>
    <dgm:cxn modelId="{81BC4813-7A09-44F2-A3C6-8100F7D39AE6}" type="presParOf" srcId="{1627B174-CD9A-4523-A6FA-6510E5E2AAF4}" destId="{7869579F-E2DC-4E36-9911-048D9198171B}" srcOrd="3" destOrd="0" presId="urn:microsoft.com/office/officeart/2005/8/layout/process1"/>
    <dgm:cxn modelId="{8EB76D8B-6AAD-498D-9433-148A978B8D7B}" type="presParOf" srcId="{7869579F-E2DC-4E36-9911-048D9198171B}" destId="{2C550FCB-F693-4727-BFE7-A5AD774499FF}" srcOrd="0" destOrd="0" presId="urn:microsoft.com/office/officeart/2005/8/layout/process1"/>
    <dgm:cxn modelId="{C8E677B7-52D7-4092-BD81-CCF812FBA869}" type="presParOf" srcId="{1627B174-CD9A-4523-A6FA-6510E5E2AAF4}" destId="{8CB9C9D8-2979-42D8-B630-7C9E94212EF5}" srcOrd="4" destOrd="0" presId="urn:microsoft.com/office/officeart/2005/8/layout/process1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C5115B7E-1903-4068-813B-B9E9C5B628A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D188122-C8A3-4FEB-86FC-47059C669C3C}">
      <dgm:prSet/>
      <dgm:spPr/>
      <dgm:t>
        <a:bodyPr/>
        <a:lstStyle/>
        <a:p>
          <a:pPr rtl="0"/>
          <a:r>
            <a:rPr lang="en-US" b="1" dirty="0" smtClean="0"/>
            <a:t>Has 3 automatic safety mechanisms</a:t>
          </a:r>
          <a:endParaRPr lang="en-US" b="1" dirty="0"/>
        </a:p>
      </dgm:t>
    </dgm:pt>
    <dgm:pt modelId="{146F0E64-A6C4-4EAE-A4B8-EA942A9EE0A0}" type="parTrans" cxnId="{7B4CE03B-A70C-4739-A199-D7DFDAE9223A}">
      <dgm:prSet/>
      <dgm:spPr/>
      <dgm:t>
        <a:bodyPr/>
        <a:lstStyle/>
        <a:p>
          <a:endParaRPr lang="en-US"/>
        </a:p>
      </dgm:t>
    </dgm:pt>
    <dgm:pt modelId="{B51C20A7-7C1E-41DE-B000-CFEFF4211006}" type="sibTrans" cxnId="{7B4CE03B-A70C-4739-A199-D7DFDAE9223A}">
      <dgm:prSet/>
      <dgm:spPr/>
      <dgm:t>
        <a:bodyPr/>
        <a:lstStyle/>
        <a:p>
          <a:endParaRPr lang="en-US"/>
        </a:p>
      </dgm:t>
    </dgm:pt>
    <dgm:pt modelId="{C4863DB2-A15E-4014-AE51-39F84944929D}" type="pres">
      <dgm:prSet presAssocID="{C5115B7E-1903-4068-813B-B9E9C5B628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C1792-628A-4DE2-9E3C-143EF322CBFA}" type="pres">
      <dgm:prSet presAssocID="{5D188122-C8A3-4FEB-86FC-47059C669C3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89D5C1-65F2-4136-8C56-507813E9E724}" type="presOf" srcId="{5D188122-C8A3-4FEB-86FC-47059C669C3C}" destId="{42AC1792-628A-4DE2-9E3C-143EF322CBFA}" srcOrd="0" destOrd="0" presId="urn:microsoft.com/office/officeart/2005/8/layout/vList2"/>
    <dgm:cxn modelId="{C3916E3F-6C10-4E4C-A1C6-797F1DE1BF5F}" type="presOf" srcId="{C5115B7E-1903-4068-813B-B9E9C5B628A3}" destId="{C4863DB2-A15E-4014-AE51-39F84944929D}" srcOrd="0" destOrd="0" presId="urn:microsoft.com/office/officeart/2005/8/layout/vList2"/>
    <dgm:cxn modelId="{7B4CE03B-A70C-4739-A199-D7DFDAE9223A}" srcId="{C5115B7E-1903-4068-813B-B9E9C5B628A3}" destId="{5D188122-C8A3-4FEB-86FC-47059C669C3C}" srcOrd="0" destOrd="0" parTransId="{146F0E64-A6C4-4EAE-A4B8-EA942A9EE0A0}" sibTransId="{B51C20A7-7C1E-41DE-B000-CFEFF4211006}"/>
    <dgm:cxn modelId="{A9A593A8-CB0E-4DC4-8821-E031A40CAFB9}" type="presParOf" srcId="{C4863DB2-A15E-4014-AE51-39F84944929D}" destId="{42AC1792-628A-4DE2-9E3C-143EF322CBFA}" srcOrd="0" destOrd="0" presId="urn:microsoft.com/office/officeart/2005/8/layout/vList2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001A9D55-1CFF-4C52-A2C3-B5690AFADC01}" type="doc">
      <dgm:prSet loTypeId="urn:microsoft.com/office/officeart/2005/8/layout/default" loCatId="list" qsTypeId="urn:microsoft.com/office/officeart/2005/8/quickstyle/simple3" qsCatId="simple" csTypeId="urn:microsoft.com/office/officeart/2005/8/colors/accent6_5" csCatId="accent6"/>
      <dgm:spPr/>
      <dgm:t>
        <a:bodyPr/>
        <a:lstStyle/>
        <a:p>
          <a:endParaRPr lang="en-US"/>
        </a:p>
      </dgm:t>
    </dgm:pt>
    <dgm:pt modelId="{D92EAED8-0CE1-41F2-8854-3AF7D0747881}">
      <dgm:prSet/>
      <dgm:spPr/>
      <dgm:t>
        <a:bodyPr/>
        <a:lstStyle/>
        <a:p>
          <a:pPr algn="l" rtl="0"/>
          <a:r>
            <a:rPr lang="en-US" b="1" dirty="0" smtClean="0"/>
            <a:t>Auto start stop</a:t>
          </a:r>
          <a:r>
            <a:rPr lang="en-US" dirty="0" smtClean="0"/>
            <a:t> – hand piece automatically starts rotation when instrument is introduced into the canal and stops when it is removed </a:t>
          </a:r>
          <a:endParaRPr lang="en-US" dirty="0"/>
        </a:p>
      </dgm:t>
    </dgm:pt>
    <dgm:pt modelId="{5CCB4CFB-011B-43F0-A956-DD0A6F14CF58}" type="parTrans" cxnId="{41C50DA5-FD97-4894-881E-A164F6549DA1}">
      <dgm:prSet/>
      <dgm:spPr/>
      <dgm:t>
        <a:bodyPr/>
        <a:lstStyle/>
        <a:p>
          <a:endParaRPr lang="en-US"/>
        </a:p>
      </dgm:t>
    </dgm:pt>
    <dgm:pt modelId="{77A0437B-93CC-43A8-B96D-A0CF10F586EC}" type="sibTrans" cxnId="{41C50DA5-FD97-4894-881E-A164F6549DA1}">
      <dgm:prSet/>
      <dgm:spPr/>
      <dgm:t>
        <a:bodyPr/>
        <a:lstStyle/>
        <a:p>
          <a:endParaRPr lang="en-US"/>
        </a:p>
      </dgm:t>
    </dgm:pt>
    <dgm:pt modelId="{40CB7280-5647-4C55-8791-61E7A90201EC}">
      <dgm:prSet/>
      <dgm:spPr/>
      <dgm:t>
        <a:bodyPr/>
        <a:lstStyle/>
        <a:p>
          <a:pPr algn="l" rtl="0"/>
          <a:r>
            <a:rPr lang="en-US" b="1" dirty="0" smtClean="0"/>
            <a:t>Auto – torque reverse </a:t>
          </a:r>
          <a:r>
            <a:rPr lang="en-US" dirty="0" smtClean="0"/>
            <a:t>– hand piece automatically stops and reverses the rotation of instruments when the threshold (30gm/cm ) used is exceeded ( to prevent instrument breakage )</a:t>
          </a:r>
          <a:endParaRPr lang="en-US" dirty="0"/>
        </a:p>
      </dgm:t>
    </dgm:pt>
    <dgm:pt modelId="{C922A673-5226-4DC6-943E-C12573202F1A}" type="parTrans" cxnId="{E181F4AB-D700-4DDC-9C1B-699704039E61}">
      <dgm:prSet/>
      <dgm:spPr/>
      <dgm:t>
        <a:bodyPr/>
        <a:lstStyle/>
        <a:p>
          <a:endParaRPr lang="en-US"/>
        </a:p>
      </dgm:t>
    </dgm:pt>
    <dgm:pt modelId="{A8D08E7F-2386-4346-88D3-66CA23CA0A3B}" type="sibTrans" cxnId="{E181F4AB-D700-4DDC-9C1B-699704039E61}">
      <dgm:prSet/>
      <dgm:spPr/>
      <dgm:t>
        <a:bodyPr/>
        <a:lstStyle/>
        <a:p>
          <a:endParaRPr lang="en-US"/>
        </a:p>
      </dgm:t>
    </dgm:pt>
    <dgm:pt modelId="{ADEB68CB-35B5-43C3-A58D-F5717BC48E90}">
      <dgm:prSet/>
      <dgm:spPr/>
      <dgm:t>
        <a:bodyPr/>
        <a:lstStyle/>
        <a:p>
          <a:pPr algn="l" rtl="0"/>
          <a:r>
            <a:rPr lang="en-US" b="1" dirty="0" smtClean="0"/>
            <a:t>Auto – apical reverse </a:t>
          </a:r>
          <a:r>
            <a:rPr lang="en-US" dirty="0" smtClean="0"/>
            <a:t>– hand piece automatically stops &amp; reverses rotation when instrument tip reaches a distance from the apical constriction </a:t>
          </a:r>
          <a:endParaRPr lang="en-US" dirty="0"/>
        </a:p>
      </dgm:t>
    </dgm:pt>
    <dgm:pt modelId="{610273CA-89AD-45BA-A9FE-7AE3840809BD}" type="parTrans" cxnId="{166606C5-EDF9-41B6-863D-3467104D8BBF}">
      <dgm:prSet/>
      <dgm:spPr/>
      <dgm:t>
        <a:bodyPr/>
        <a:lstStyle/>
        <a:p>
          <a:endParaRPr lang="en-US"/>
        </a:p>
      </dgm:t>
    </dgm:pt>
    <dgm:pt modelId="{368C7AA2-52F1-4259-AEBF-07ED9052C62A}" type="sibTrans" cxnId="{166606C5-EDF9-41B6-863D-3467104D8BBF}">
      <dgm:prSet/>
      <dgm:spPr/>
      <dgm:t>
        <a:bodyPr/>
        <a:lstStyle/>
        <a:p>
          <a:endParaRPr lang="en-US"/>
        </a:p>
      </dgm:t>
    </dgm:pt>
    <dgm:pt modelId="{32F9A963-86DD-4826-BA66-D53953611A07}">
      <dgm:prSet/>
      <dgm:spPr/>
      <dgm:t>
        <a:bodyPr/>
        <a:lstStyle/>
        <a:p>
          <a:pPr algn="l" rtl="0"/>
          <a:r>
            <a:rPr lang="en-US" b="1" dirty="0" smtClean="0"/>
            <a:t>Colored</a:t>
          </a:r>
          <a:r>
            <a:rPr lang="en-US" dirty="0" smtClean="0"/>
            <a:t> multimedia display for measuring modes </a:t>
          </a:r>
          <a:endParaRPr lang="en-US" dirty="0"/>
        </a:p>
      </dgm:t>
    </dgm:pt>
    <dgm:pt modelId="{635C4520-6D33-4145-923B-2B0879E122C6}" type="parTrans" cxnId="{148CA5FF-3E6B-4AAC-937E-61E5A72EF1CB}">
      <dgm:prSet/>
      <dgm:spPr/>
      <dgm:t>
        <a:bodyPr/>
        <a:lstStyle/>
        <a:p>
          <a:endParaRPr lang="en-US"/>
        </a:p>
      </dgm:t>
    </dgm:pt>
    <dgm:pt modelId="{FE1A665B-0835-42F8-97C9-2985704D128B}" type="sibTrans" cxnId="{148CA5FF-3E6B-4AAC-937E-61E5A72EF1CB}">
      <dgm:prSet/>
      <dgm:spPr/>
      <dgm:t>
        <a:bodyPr/>
        <a:lstStyle/>
        <a:p>
          <a:endParaRPr lang="en-US"/>
        </a:p>
      </dgm:t>
    </dgm:pt>
    <dgm:pt modelId="{F50BB747-B7B4-45DA-A6A0-09D41B3FBBCC}">
      <dgm:prSet/>
      <dgm:spPr/>
      <dgm:t>
        <a:bodyPr/>
        <a:lstStyle/>
        <a:p>
          <a:pPr algn="l" rtl="0"/>
          <a:r>
            <a:rPr lang="en-US" b="1" dirty="0" smtClean="0"/>
            <a:t>Audio</a:t>
          </a:r>
          <a:r>
            <a:rPr lang="en-US" dirty="0" smtClean="0"/>
            <a:t> information through beeping signals / sensible speech messages </a:t>
          </a:r>
          <a:endParaRPr lang="en-US" dirty="0"/>
        </a:p>
      </dgm:t>
    </dgm:pt>
    <dgm:pt modelId="{407124F1-5F4E-4E48-AF4D-172E278114BB}" type="parTrans" cxnId="{66C39E77-92C0-4203-8D68-396C831B6FAC}">
      <dgm:prSet/>
      <dgm:spPr/>
      <dgm:t>
        <a:bodyPr/>
        <a:lstStyle/>
        <a:p>
          <a:endParaRPr lang="en-US"/>
        </a:p>
      </dgm:t>
    </dgm:pt>
    <dgm:pt modelId="{9539A93C-A3E7-404A-83EB-9E3AC1785FB8}" type="sibTrans" cxnId="{66C39E77-92C0-4203-8D68-396C831B6FAC}">
      <dgm:prSet/>
      <dgm:spPr/>
      <dgm:t>
        <a:bodyPr/>
        <a:lstStyle/>
        <a:p>
          <a:endParaRPr lang="en-US"/>
        </a:p>
      </dgm:t>
    </dgm:pt>
    <dgm:pt modelId="{57D99799-4B1B-4768-86B1-7CA065312BE9}" type="pres">
      <dgm:prSet presAssocID="{001A9D55-1CFF-4C52-A2C3-B5690AFADC0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65F3D2-0B2D-42FE-BEEF-9D3F013A4F48}" type="pres">
      <dgm:prSet presAssocID="{D92EAED8-0CE1-41F2-8854-3AF7D074788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408E9-13CA-4D5D-8A66-78DC15A26D3C}" type="pres">
      <dgm:prSet presAssocID="{77A0437B-93CC-43A8-B96D-A0CF10F586EC}" presName="sibTrans" presStyleCnt="0"/>
      <dgm:spPr/>
    </dgm:pt>
    <dgm:pt modelId="{0DF4AE24-8BE7-4E9C-A59F-EA957651F192}" type="pres">
      <dgm:prSet presAssocID="{40CB7280-5647-4C55-8791-61E7A90201E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5F4F6-BF19-42F4-AC53-A33352E8C1C4}" type="pres">
      <dgm:prSet presAssocID="{A8D08E7F-2386-4346-88D3-66CA23CA0A3B}" presName="sibTrans" presStyleCnt="0"/>
      <dgm:spPr/>
    </dgm:pt>
    <dgm:pt modelId="{3985CD15-5851-477A-8FCF-FF7D23686F21}" type="pres">
      <dgm:prSet presAssocID="{ADEB68CB-35B5-43C3-A58D-F5717BC48E9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1C056-A4E3-4E34-8DEC-D62C2F040C28}" type="pres">
      <dgm:prSet presAssocID="{368C7AA2-52F1-4259-AEBF-07ED9052C62A}" presName="sibTrans" presStyleCnt="0"/>
      <dgm:spPr/>
    </dgm:pt>
    <dgm:pt modelId="{A68906C4-C6E4-4C65-9675-007DA0A2EBC3}" type="pres">
      <dgm:prSet presAssocID="{32F9A963-86DD-4826-BA66-D53953611A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1BD5C-6A2E-42E4-BB73-564EC15184EA}" type="pres">
      <dgm:prSet presAssocID="{FE1A665B-0835-42F8-97C9-2985704D128B}" presName="sibTrans" presStyleCnt="0"/>
      <dgm:spPr/>
    </dgm:pt>
    <dgm:pt modelId="{8CCCB850-B1FB-4599-A7B8-2C477595FEE4}" type="pres">
      <dgm:prSet presAssocID="{F50BB747-B7B4-45DA-A6A0-09D41B3FBB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D1500-6E33-42F2-A5C5-BDEDFC6709F6}" type="presOf" srcId="{40CB7280-5647-4C55-8791-61E7A90201EC}" destId="{0DF4AE24-8BE7-4E9C-A59F-EA957651F192}" srcOrd="0" destOrd="0" presId="urn:microsoft.com/office/officeart/2005/8/layout/default"/>
    <dgm:cxn modelId="{166606C5-EDF9-41B6-863D-3467104D8BBF}" srcId="{001A9D55-1CFF-4C52-A2C3-B5690AFADC01}" destId="{ADEB68CB-35B5-43C3-A58D-F5717BC48E90}" srcOrd="2" destOrd="0" parTransId="{610273CA-89AD-45BA-A9FE-7AE3840809BD}" sibTransId="{368C7AA2-52F1-4259-AEBF-07ED9052C62A}"/>
    <dgm:cxn modelId="{ECA097CC-77C3-40D6-8EA8-1F92D94E9733}" type="presOf" srcId="{32F9A963-86DD-4826-BA66-D53953611A07}" destId="{A68906C4-C6E4-4C65-9675-007DA0A2EBC3}" srcOrd="0" destOrd="0" presId="urn:microsoft.com/office/officeart/2005/8/layout/default"/>
    <dgm:cxn modelId="{41C50DA5-FD97-4894-881E-A164F6549DA1}" srcId="{001A9D55-1CFF-4C52-A2C3-B5690AFADC01}" destId="{D92EAED8-0CE1-41F2-8854-3AF7D0747881}" srcOrd="0" destOrd="0" parTransId="{5CCB4CFB-011B-43F0-A956-DD0A6F14CF58}" sibTransId="{77A0437B-93CC-43A8-B96D-A0CF10F586EC}"/>
    <dgm:cxn modelId="{C5A60C99-437C-451D-878A-C98C02F2A7D8}" type="presOf" srcId="{D92EAED8-0CE1-41F2-8854-3AF7D0747881}" destId="{1A65F3D2-0B2D-42FE-BEEF-9D3F013A4F48}" srcOrd="0" destOrd="0" presId="urn:microsoft.com/office/officeart/2005/8/layout/default"/>
    <dgm:cxn modelId="{6A3A4421-B6D9-44A8-941D-5AB3C78AA30F}" type="presOf" srcId="{ADEB68CB-35B5-43C3-A58D-F5717BC48E90}" destId="{3985CD15-5851-477A-8FCF-FF7D23686F21}" srcOrd="0" destOrd="0" presId="urn:microsoft.com/office/officeart/2005/8/layout/default"/>
    <dgm:cxn modelId="{63AF0DA3-6D91-4A45-AA25-34CDF8B0C257}" type="presOf" srcId="{F50BB747-B7B4-45DA-A6A0-09D41B3FBBCC}" destId="{8CCCB850-B1FB-4599-A7B8-2C477595FEE4}" srcOrd="0" destOrd="0" presId="urn:microsoft.com/office/officeart/2005/8/layout/default"/>
    <dgm:cxn modelId="{AC2B6722-9B36-4820-851A-032220CC788F}" type="presOf" srcId="{001A9D55-1CFF-4C52-A2C3-B5690AFADC01}" destId="{57D99799-4B1B-4768-86B1-7CA065312BE9}" srcOrd="0" destOrd="0" presId="urn:microsoft.com/office/officeart/2005/8/layout/default"/>
    <dgm:cxn modelId="{66C39E77-92C0-4203-8D68-396C831B6FAC}" srcId="{001A9D55-1CFF-4C52-A2C3-B5690AFADC01}" destId="{F50BB747-B7B4-45DA-A6A0-09D41B3FBBCC}" srcOrd="4" destOrd="0" parTransId="{407124F1-5F4E-4E48-AF4D-172E278114BB}" sibTransId="{9539A93C-A3E7-404A-83EB-9E3AC1785FB8}"/>
    <dgm:cxn modelId="{148CA5FF-3E6B-4AAC-937E-61E5A72EF1CB}" srcId="{001A9D55-1CFF-4C52-A2C3-B5690AFADC01}" destId="{32F9A963-86DD-4826-BA66-D53953611A07}" srcOrd="3" destOrd="0" parTransId="{635C4520-6D33-4145-923B-2B0879E122C6}" sibTransId="{FE1A665B-0835-42F8-97C9-2985704D128B}"/>
    <dgm:cxn modelId="{E181F4AB-D700-4DDC-9C1B-699704039E61}" srcId="{001A9D55-1CFF-4C52-A2C3-B5690AFADC01}" destId="{40CB7280-5647-4C55-8791-61E7A90201EC}" srcOrd="1" destOrd="0" parTransId="{C922A673-5226-4DC6-943E-C12573202F1A}" sibTransId="{A8D08E7F-2386-4346-88D3-66CA23CA0A3B}"/>
    <dgm:cxn modelId="{6EF574DF-A4F2-46F1-B777-C6D624A63FCA}" type="presParOf" srcId="{57D99799-4B1B-4768-86B1-7CA065312BE9}" destId="{1A65F3D2-0B2D-42FE-BEEF-9D3F013A4F48}" srcOrd="0" destOrd="0" presId="urn:microsoft.com/office/officeart/2005/8/layout/default"/>
    <dgm:cxn modelId="{5C236A29-6BFE-4C28-B144-D4488D4787C4}" type="presParOf" srcId="{57D99799-4B1B-4768-86B1-7CA065312BE9}" destId="{28E408E9-13CA-4D5D-8A66-78DC15A26D3C}" srcOrd="1" destOrd="0" presId="urn:microsoft.com/office/officeart/2005/8/layout/default"/>
    <dgm:cxn modelId="{7EB735AD-E3B3-421E-812C-0FE49A8ABF67}" type="presParOf" srcId="{57D99799-4B1B-4768-86B1-7CA065312BE9}" destId="{0DF4AE24-8BE7-4E9C-A59F-EA957651F192}" srcOrd="2" destOrd="0" presId="urn:microsoft.com/office/officeart/2005/8/layout/default"/>
    <dgm:cxn modelId="{AC7B0673-B571-41BE-A6D0-D8E6344821ED}" type="presParOf" srcId="{57D99799-4B1B-4768-86B1-7CA065312BE9}" destId="{51F5F4F6-BF19-42F4-AC53-A33352E8C1C4}" srcOrd="3" destOrd="0" presId="urn:microsoft.com/office/officeart/2005/8/layout/default"/>
    <dgm:cxn modelId="{565866F4-68FE-4B6F-9D01-5E177124B7BA}" type="presParOf" srcId="{57D99799-4B1B-4768-86B1-7CA065312BE9}" destId="{3985CD15-5851-477A-8FCF-FF7D23686F21}" srcOrd="4" destOrd="0" presId="urn:microsoft.com/office/officeart/2005/8/layout/default"/>
    <dgm:cxn modelId="{15CA5033-91B2-4683-BD39-10B47B8DDBAF}" type="presParOf" srcId="{57D99799-4B1B-4768-86B1-7CA065312BE9}" destId="{2AC1C056-A4E3-4E34-8DEC-D62C2F040C28}" srcOrd="5" destOrd="0" presId="urn:microsoft.com/office/officeart/2005/8/layout/default"/>
    <dgm:cxn modelId="{9A86287D-B97A-4D01-A854-57A75C364813}" type="presParOf" srcId="{57D99799-4B1B-4768-86B1-7CA065312BE9}" destId="{A68906C4-C6E4-4C65-9675-007DA0A2EBC3}" srcOrd="6" destOrd="0" presId="urn:microsoft.com/office/officeart/2005/8/layout/default"/>
    <dgm:cxn modelId="{7055CFB6-8F3A-4A04-BE7A-7158DEA4F77E}" type="presParOf" srcId="{57D99799-4B1B-4768-86B1-7CA065312BE9}" destId="{DBC1BD5C-6A2E-42E4-BB73-564EC15184EA}" srcOrd="7" destOrd="0" presId="urn:microsoft.com/office/officeart/2005/8/layout/default"/>
    <dgm:cxn modelId="{2F57A496-4D8B-4D0F-94CE-F751FB2340AC}" type="presParOf" srcId="{57D99799-4B1B-4768-86B1-7CA065312BE9}" destId="{8CCCB850-B1FB-4599-A7B8-2C477595FEE4}" srcOrd="8" destOrd="0" presId="urn:microsoft.com/office/officeart/2005/8/layout/default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76C323C6-D0A7-4583-8EA9-3550DB74F61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A12D4D-8EAE-42A9-B3CB-578E237586FA}">
      <dgm:prSet/>
      <dgm:spPr/>
      <dgm:t>
        <a:bodyPr/>
        <a:lstStyle/>
        <a:p>
          <a:pPr rtl="0"/>
          <a:r>
            <a:rPr lang="en-US" dirty="0" smtClean="0"/>
            <a:t>Earlier – the cleaning of the root canal system was done followed by the flaring / shaping using step back technique </a:t>
          </a:r>
          <a:endParaRPr lang="en-US" dirty="0"/>
        </a:p>
      </dgm:t>
    </dgm:pt>
    <dgm:pt modelId="{A43B3E97-500F-4129-864B-C563D96CF202}" type="parTrans" cxnId="{83C5C5CA-2753-4AAD-A71E-F04EE5159479}">
      <dgm:prSet/>
      <dgm:spPr/>
      <dgm:t>
        <a:bodyPr/>
        <a:lstStyle/>
        <a:p>
          <a:endParaRPr lang="en-US"/>
        </a:p>
      </dgm:t>
    </dgm:pt>
    <dgm:pt modelId="{41C75716-C63D-4B84-82E0-CEA0D15FA8EA}" type="sibTrans" cxnId="{83C5C5CA-2753-4AAD-A71E-F04EE5159479}">
      <dgm:prSet/>
      <dgm:spPr/>
      <dgm:t>
        <a:bodyPr/>
        <a:lstStyle/>
        <a:p>
          <a:endParaRPr lang="en-US"/>
        </a:p>
      </dgm:t>
    </dgm:pt>
    <dgm:pt modelId="{E9A95665-4D50-46B4-9BD6-185205BB07EC}" type="pres">
      <dgm:prSet presAssocID="{76C323C6-D0A7-4583-8EA9-3550DB74F6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B6EE9C-E2A2-43E6-81AB-E4E985719B33}" type="pres">
      <dgm:prSet presAssocID="{BDA12D4D-8EAE-42A9-B3CB-578E237586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C5C5CA-2753-4AAD-A71E-F04EE5159479}" srcId="{76C323C6-D0A7-4583-8EA9-3550DB74F616}" destId="{BDA12D4D-8EAE-42A9-B3CB-578E237586FA}" srcOrd="0" destOrd="0" parTransId="{A43B3E97-500F-4129-864B-C563D96CF202}" sibTransId="{41C75716-C63D-4B84-82E0-CEA0D15FA8EA}"/>
    <dgm:cxn modelId="{7A6AAFC2-3CDC-4FB6-87E8-FC2924D5834A}" type="presOf" srcId="{BDA12D4D-8EAE-42A9-B3CB-578E237586FA}" destId="{A7B6EE9C-E2A2-43E6-81AB-E4E985719B33}" srcOrd="0" destOrd="0" presId="urn:microsoft.com/office/officeart/2005/8/layout/vList2"/>
    <dgm:cxn modelId="{3BFF117D-0687-4477-A40E-A80C1DB8E1AD}" type="presOf" srcId="{76C323C6-D0A7-4583-8EA9-3550DB74F616}" destId="{E9A95665-4D50-46B4-9BD6-185205BB07EC}" srcOrd="0" destOrd="0" presId="urn:microsoft.com/office/officeart/2005/8/layout/vList2"/>
    <dgm:cxn modelId="{E82FCBBF-DE0C-43D7-BE40-402AF35E6501}" type="presParOf" srcId="{E9A95665-4D50-46B4-9BD6-185205BB07EC}" destId="{A7B6EE9C-E2A2-43E6-81AB-E4E985719B33}" srcOrd="0" destOrd="0" presId="urn:microsoft.com/office/officeart/2005/8/layout/vList2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52BEE0C8-0005-40BC-9CAF-98E370B568CC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283120-05DF-46C5-B66B-BAC937AB4F6A}">
      <dgm:prSet custT="1"/>
      <dgm:spPr/>
      <dgm:t>
        <a:bodyPr/>
        <a:lstStyle/>
        <a:p>
          <a:pPr rtl="0"/>
          <a:r>
            <a:rPr lang="en-US" sz="1800" b="1" dirty="0" smtClean="0"/>
            <a:t>RECENT CONCEPT </a:t>
          </a:r>
          <a:endParaRPr lang="en-US" sz="1800" b="1" dirty="0"/>
        </a:p>
      </dgm:t>
    </dgm:pt>
    <dgm:pt modelId="{A5220D60-7628-4B1A-AB02-611A687A80F4}" type="parTrans" cxnId="{2C6B93F5-922D-4787-B3B1-3EA0EE4367B5}">
      <dgm:prSet/>
      <dgm:spPr/>
      <dgm:t>
        <a:bodyPr/>
        <a:lstStyle/>
        <a:p>
          <a:endParaRPr lang="en-US"/>
        </a:p>
      </dgm:t>
    </dgm:pt>
    <dgm:pt modelId="{5637D96C-9EE2-4086-A8B8-3826593E520C}" type="sibTrans" cxnId="{2C6B93F5-922D-4787-B3B1-3EA0EE4367B5}">
      <dgm:prSet/>
      <dgm:spPr/>
      <dgm:t>
        <a:bodyPr/>
        <a:lstStyle/>
        <a:p>
          <a:endParaRPr lang="en-US"/>
        </a:p>
      </dgm:t>
    </dgm:pt>
    <dgm:pt modelId="{A6FE8295-9EBC-41D5-B083-2100549EF227}" type="pres">
      <dgm:prSet presAssocID="{52BEE0C8-0005-40BC-9CAF-98E370B568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C71F46-8029-4040-B440-297FF4F352DF}" type="pres">
      <dgm:prSet presAssocID="{98283120-05DF-46C5-B66B-BAC937AB4F6A}" presName="parentText" presStyleLbl="node1" presStyleIdx="0" presStyleCnt="1" custScaleY="1639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D3F462-9B3E-4C2F-8B2B-7662456D0D7D}" type="presOf" srcId="{98283120-05DF-46C5-B66B-BAC937AB4F6A}" destId="{62C71F46-8029-4040-B440-297FF4F352DF}" srcOrd="0" destOrd="0" presId="urn:microsoft.com/office/officeart/2005/8/layout/vList2"/>
    <dgm:cxn modelId="{51FE34D0-7F3C-4640-9C56-97FE0E1EF496}" type="presOf" srcId="{52BEE0C8-0005-40BC-9CAF-98E370B568CC}" destId="{A6FE8295-9EBC-41D5-B083-2100549EF227}" srcOrd="0" destOrd="0" presId="urn:microsoft.com/office/officeart/2005/8/layout/vList2"/>
    <dgm:cxn modelId="{2C6B93F5-922D-4787-B3B1-3EA0EE4367B5}" srcId="{52BEE0C8-0005-40BC-9CAF-98E370B568CC}" destId="{98283120-05DF-46C5-B66B-BAC937AB4F6A}" srcOrd="0" destOrd="0" parTransId="{A5220D60-7628-4B1A-AB02-611A687A80F4}" sibTransId="{5637D96C-9EE2-4086-A8B8-3826593E520C}"/>
    <dgm:cxn modelId="{73A744F0-C6DB-4323-B5AF-768058D7B4EF}" type="presParOf" srcId="{A6FE8295-9EBC-41D5-B083-2100549EF227}" destId="{62C71F46-8029-4040-B440-297FF4F352DF}" srcOrd="0" destOrd="0" presId="urn:microsoft.com/office/officeart/2005/8/layout/vList2"/>
  </dgm:cxnLst>
  <dgm:bg/>
  <dgm:whole/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36B73F1A-FD3B-439F-8F60-6A5B04B8FC67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1BF5F0-8650-4CC3-ADDF-98E077A5FEFD}">
      <dgm:prSet/>
      <dgm:spPr/>
      <dgm:t>
        <a:bodyPr/>
        <a:lstStyle/>
        <a:p>
          <a:pPr rtl="0"/>
          <a:r>
            <a:rPr lang="en-US" b="1" dirty="0" smtClean="0"/>
            <a:t>1</a:t>
          </a:r>
          <a:r>
            <a:rPr lang="en-US" b="1" baseline="30000" dirty="0" smtClean="0"/>
            <a:t>ST</a:t>
          </a:r>
          <a:r>
            <a:rPr lang="en-US" b="1" dirty="0" smtClean="0"/>
            <a:t> , The coronal 2/3</a:t>
          </a:r>
          <a:r>
            <a:rPr lang="en-US" b="1" baseline="30000" dirty="0" smtClean="0"/>
            <a:t>rd</a:t>
          </a:r>
          <a:r>
            <a:rPr lang="en-US" b="1" dirty="0" smtClean="0"/>
            <a:t> of the root canal system is flared – easier access of the root canal instrumentations to the apical 3</a:t>
          </a:r>
          <a:r>
            <a:rPr lang="en-US" b="1" baseline="30000" dirty="0" smtClean="0"/>
            <a:t>rd</a:t>
          </a:r>
          <a:r>
            <a:rPr lang="en-US" b="1" dirty="0" smtClean="0"/>
            <a:t> – then cleaning is performed </a:t>
          </a:r>
          <a:endParaRPr lang="en-US" b="1" dirty="0"/>
        </a:p>
      </dgm:t>
    </dgm:pt>
    <dgm:pt modelId="{558503E0-AF47-4BDB-B7C4-B52764B76FCA}" type="parTrans" cxnId="{BB848092-7857-4B1C-BFA5-1AF2CFF9E12C}">
      <dgm:prSet/>
      <dgm:spPr/>
      <dgm:t>
        <a:bodyPr/>
        <a:lstStyle/>
        <a:p>
          <a:endParaRPr lang="en-US"/>
        </a:p>
      </dgm:t>
    </dgm:pt>
    <dgm:pt modelId="{E532994E-E3BC-4AB3-81E5-DD065188F172}" type="sibTrans" cxnId="{BB848092-7857-4B1C-BFA5-1AF2CFF9E12C}">
      <dgm:prSet/>
      <dgm:spPr/>
      <dgm:t>
        <a:bodyPr/>
        <a:lstStyle/>
        <a:p>
          <a:endParaRPr lang="en-US"/>
        </a:p>
      </dgm:t>
    </dgm:pt>
    <dgm:pt modelId="{9D379580-5068-46D7-9B3F-FA8D683CB9F9}" type="pres">
      <dgm:prSet presAssocID="{36B73F1A-FD3B-439F-8F60-6A5B04B8FC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1AAE66-83BA-4398-8710-65FF73CF3857}" type="pres">
      <dgm:prSet presAssocID="{2A1BF5F0-8650-4CC3-ADDF-98E077A5FEFD}" presName="parentText" presStyleLbl="node1" presStyleIdx="0" presStyleCnt="1" custScaleY="11482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BACF67-30F8-43D8-B2C9-859BD7DDE2C0}" type="presOf" srcId="{2A1BF5F0-8650-4CC3-ADDF-98E077A5FEFD}" destId="{5E1AAE66-83BA-4398-8710-65FF73CF3857}" srcOrd="0" destOrd="0" presId="urn:microsoft.com/office/officeart/2005/8/layout/vList2"/>
    <dgm:cxn modelId="{BB848092-7857-4B1C-BFA5-1AF2CFF9E12C}" srcId="{36B73F1A-FD3B-439F-8F60-6A5B04B8FC67}" destId="{2A1BF5F0-8650-4CC3-ADDF-98E077A5FEFD}" srcOrd="0" destOrd="0" parTransId="{558503E0-AF47-4BDB-B7C4-B52764B76FCA}" sibTransId="{E532994E-E3BC-4AB3-81E5-DD065188F172}"/>
    <dgm:cxn modelId="{25517D30-7B35-4F17-A3B7-B298F49760AF}" type="presOf" srcId="{36B73F1A-FD3B-439F-8F60-6A5B04B8FC67}" destId="{9D379580-5068-46D7-9B3F-FA8D683CB9F9}" srcOrd="0" destOrd="0" presId="urn:microsoft.com/office/officeart/2005/8/layout/vList2"/>
    <dgm:cxn modelId="{6FEEAFBA-C414-4843-B328-5709E638EFD8}" type="presParOf" srcId="{9D379580-5068-46D7-9B3F-FA8D683CB9F9}" destId="{5E1AAE66-83BA-4398-8710-65FF73CF3857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D80680-5CFF-4C12-89BA-45941FE2634B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5E5C10-0F81-47E3-8E2B-6980626114D0}">
      <dgm:prSet/>
      <dgm:spPr/>
      <dgm:t>
        <a:bodyPr/>
        <a:lstStyle/>
        <a:p>
          <a:pPr algn="l" rtl="0"/>
          <a:r>
            <a:rPr lang="en-US" dirty="0" smtClean="0"/>
            <a:t>Incomplete cleaning </a:t>
          </a:r>
          <a:endParaRPr lang="en-US" dirty="0"/>
        </a:p>
      </dgm:t>
    </dgm:pt>
    <dgm:pt modelId="{A5BD243F-3572-42E3-9032-A1026FAC4B05}" type="parTrans" cxnId="{1B7F135B-E0B3-4F31-82A4-D1D72A9EEFED}">
      <dgm:prSet/>
      <dgm:spPr/>
      <dgm:t>
        <a:bodyPr/>
        <a:lstStyle/>
        <a:p>
          <a:endParaRPr lang="en-US"/>
        </a:p>
      </dgm:t>
    </dgm:pt>
    <dgm:pt modelId="{77135565-1478-40F8-8F43-24A845986220}" type="sibTrans" cxnId="{1B7F135B-E0B3-4F31-82A4-D1D72A9EEFED}">
      <dgm:prSet/>
      <dgm:spPr/>
      <dgm:t>
        <a:bodyPr/>
        <a:lstStyle/>
        <a:p>
          <a:endParaRPr lang="en-US"/>
        </a:p>
      </dgm:t>
    </dgm:pt>
    <dgm:pt modelId="{DBC08CA4-E2AA-4509-9D0F-883CB4FFBC42}">
      <dgm:prSet/>
      <dgm:spPr/>
      <dgm:t>
        <a:bodyPr/>
        <a:lstStyle/>
        <a:p>
          <a:pPr algn="l" rtl="0"/>
          <a:r>
            <a:rPr lang="en-US" dirty="0" smtClean="0"/>
            <a:t>persistent discomfort as the </a:t>
          </a:r>
          <a:r>
            <a:rPr lang="en-US" dirty="0" err="1" smtClean="0"/>
            <a:t>pulpal</a:t>
          </a:r>
          <a:r>
            <a:rPr lang="en-US" dirty="0" smtClean="0"/>
            <a:t> remnants are left behind</a:t>
          </a:r>
          <a:endParaRPr lang="en-US" dirty="0"/>
        </a:p>
      </dgm:t>
    </dgm:pt>
    <dgm:pt modelId="{E57B0996-588B-4396-A967-F38589AAF4BD}" type="parTrans" cxnId="{A548D3D5-464B-416F-9511-1BBBF120DE19}">
      <dgm:prSet/>
      <dgm:spPr/>
      <dgm:t>
        <a:bodyPr/>
        <a:lstStyle/>
        <a:p>
          <a:endParaRPr lang="en-US"/>
        </a:p>
      </dgm:t>
    </dgm:pt>
    <dgm:pt modelId="{7105601F-3A1A-40FE-A859-E029D88E66AC}" type="sibTrans" cxnId="{A548D3D5-464B-416F-9511-1BBBF120DE19}">
      <dgm:prSet/>
      <dgm:spPr/>
      <dgm:t>
        <a:bodyPr/>
        <a:lstStyle/>
        <a:p>
          <a:endParaRPr lang="en-US"/>
        </a:p>
      </dgm:t>
    </dgm:pt>
    <dgm:pt modelId="{F431B4A2-EA4B-40E2-893D-70BA1EE6FA22}">
      <dgm:prSet/>
      <dgm:spPr/>
      <dgm:t>
        <a:bodyPr/>
        <a:lstStyle/>
        <a:p>
          <a:pPr algn="l" rtl="0"/>
          <a:r>
            <a:rPr lang="en-US" dirty="0" smtClean="0"/>
            <a:t>Under filling</a:t>
          </a:r>
          <a:endParaRPr lang="en-US" dirty="0"/>
        </a:p>
      </dgm:t>
    </dgm:pt>
    <dgm:pt modelId="{A2391636-02B4-433F-866F-6B4DE716CE43}" type="parTrans" cxnId="{768247DC-01EF-45FA-B13B-4D088F3235E6}">
      <dgm:prSet/>
      <dgm:spPr/>
      <dgm:t>
        <a:bodyPr/>
        <a:lstStyle/>
        <a:p>
          <a:endParaRPr lang="en-US"/>
        </a:p>
      </dgm:t>
    </dgm:pt>
    <dgm:pt modelId="{62AF63FF-4B06-4DA0-98C6-560102906DC4}" type="sibTrans" cxnId="{768247DC-01EF-45FA-B13B-4D088F3235E6}">
      <dgm:prSet/>
      <dgm:spPr/>
      <dgm:t>
        <a:bodyPr/>
        <a:lstStyle/>
        <a:p>
          <a:endParaRPr lang="en-US"/>
        </a:p>
      </dgm:t>
    </dgm:pt>
    <dgm:pt modelId="{9091DC6D-6B84-4619-AC9A-30DB90DEC9B4}">
      <dgm:prSet/>
      <dgm:spPr/>
      <dgm:t>
        <a:bodyPr/>
        <a:lstStyle/>
        <a:p>
          <a:pPr rtl="0"/>
          <a:r>
            <a:rPr lang="en-US" dirty="0" smtClean="0"/>
            <a:t>Incomplete apical seal </a:t>
          </a:r>
          <a:endParaRPr lang="en-US" dirty="0"/>
        </a:p>
      </dgm:t>
    </dgm:pt>
    <dgm:pt modelId="{59741236-94D1-4609-93A3-5CE575C42E65}" type="parTrans" cxnId="{CD5CCBC5-C73A-4DE2-9F8D-4E449A04F059}">
      <dgm:prSet/>
      <dgm:spPr/>
      <dgm:t>
        <a:bodyPr/>
        <a:lstStyle/>
        <a:p>
          <a:endParaRPr lang="en-US"/>
        </a:p>
      </dgm:t>
    </dgm:pt>
    <dgm:pt modelId="{A533966B-CCA2-42A9-8D44-3700589DBC07}" type="sibTrans" cxnId="{CD5CCBC5-C73A-4DE2-9F8D-4E449A04F059}">
      <dgm:prSet/>
      <dgm:spPr/>
      <dgm:t>
        <a:bodyPr/>
        <a:lstStyle/>
        <a:p>
          <a:endParaRPr lang="en-US"/>
        </a:p>
      </dgm:t>
    </dgm:pt>
    <dgm:pt modelId="{EE3CA1E2-EEFC-49C9-83AD-34B2A6A43AA5}">
      <dgm:prSet/>
      <dgm:spPr/>
      <dgm:t>
        <a:bodyPr/>
        <a:lstStyle/>
        <a:p>
          <a:pPr rtl="0"/>
          <a:r>
            <a:rPr lang="en-US" dirty="0" smtClean="0"/>
            <a:t>Apical leakage</a:t>
          </a:r>
          <a:endParaRPr lang="en-US" dirty="0"/>
        </a:p>
      </dgm:t>
    </dgm:pt>
    <dgm:pt modelId="{FDE8BC8E-8FD7-4A70-A1BE-286E7397C57F}" type="parTrans" cxnId="{2B0607F5-DC88-429B-9FE4-0C7341FCAD02}">
      <dgm:prSet/>
      <dgm:spPr/>
      <dgm:t>
        <a:bodyPr/>
        <a:lstStyle/>
        <a:p>
          <a:endParaRPr lang="en-US"/>
        </a:p>
      </dgm:t>
    </dgm:pt>
    <dgm:pt modelId="{95CE6E4D-22E4-4F95-9E95-99E734CA79A4}" type="sibTrans" cxnId="{2B0607F5-DC88-429B-9FE4-0C7341FCAD02}">
      <dgm:prSet/>
      <dgm:spPr/>
      <dgm:t>
        <a:bodyPr/>
        <a:lstStyle/>
        <a:p>
          <a:endParaRPr lang="en-US"/>
        </a:p>
      </dgm:t>
    </dgm:pt>
    <dgm:pt modelId="{B63A2B5D-269F-458B-AF71-77095CABA32F}" type="pres">
      <dgm:prSet presAssocID="{7AD80680-5CFF-4C12-89BA-45941FE263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37B78F-21C4-4719-B3F7-90C6FEE9F087}" type="pres">
      <dgm:prSet presAssocID="{3A5E5C10-0F81-47E3-8E2B-6980626114D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E98BC-5A75-4ECC-840E-1AD5E110E0DB}" type="pres">
      <dgm:prSet presAssocID="{77135565-1478-40F8-8F43-24A84598622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BB7C391-B510-4F45-85B4-E3F6C07ECACC}" type="pres">
      <dgm:prSet presAssocID="{77135565-1478-40F8-8F43-24A84598622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D67B862B-F491-4F15-A263-DED801C966DE}" type="pres">
      <dgm:prSet presAssocID="{DBC08CA4-E2AA-4509-9D0F-883CB4FFBC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88489-5BB1-4058-A20D-6FDD9615CDD0}" type="pres">
      <dgm:prSet presAssocID="{7105601F-3A1A-40FE-A859-E029D88E66A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57CB1D4-4DAF-4174-BE9B-52C29D709A18}" type="pres">
      <dgm:prSet presAssocID="{7105601F-3A1A-40FE-A859-E029D88E66A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77F44C7-943C-40C7-85C5-9B1CC6D10B99}" type="pres">
      <dgm:prSet presAssocID="{F431B4A2-EA4B-40E2-893D-70BA1EE6FA2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89CD1C-9ACA-4997-9513-D042D37BFB16}" type="pres">
      <dgm:prSet presAssocID="{62AF63FF-4B06-4DA0-98C6-560102906DC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7CAC367-D7D9-404C-9EF8-CEB209BD08F0}" type="pres">
      <dgm:prSet presAssocID="{62AF63FF-4B06-4DA0-98C6-560102906DC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93ADD5A-E02B-4218-9CE3-F17127E233EC}" type="pres">
      <dgm:prSet presAssocID="{9091DC6D-6B84-4619-AC9A-30DB90DEC9B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4E4C2-B66F-400F-83DB-1A04DACD3C73}" type="pres">
      <dgm:prSet presAssocID="{A533966B-CCA2-42A9-8D44-3700589DBC0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FE235B8A-C9E0-49F7-AE8D-1CD6ADBEBCF6}" type="pres">
      <dgm:prSet presAssocID="{A533966B-CCA2-42A9-8D44-3700589DBC0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7FF15B4C-D169-4926-AEBA-435B678E1F47}" type="pres">
      <dgm:prSet presAssocID="{EE3CA1E2-EEFC-49C9-83AD-34B2A6A43AA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0607F5-DC88-429B-9FE4-0C7341FCAD02}" srcId="{7AD80680-5CFF-4C12-89BA-45941FE2634B}" destId="{EE3CA1E2-EEFC-49C9-83AD-34B2A6A43AA5}" srcOrd="4" destOrd="0" parTransId="{FDE8BC8E-8FD7-4A70-A1BE-286E7397C57F}" sibTransId="{95CE6E4D-22E4-4F95-9E95-99E734CA79A4}"/>
    <dgm:cxn modelId="{1B7F135B-E0B3-4F31-82A4-D1D72A9EEFED}" srcId="{7AD80680-5CFF-4C12-89BA-45941FE2634B}" destId="{3A5E5C10-0F81-47E3-8E2B-6980626114D0}" srcOrd="0" destOrd="0" parTransId="{A5BD243F-3572-42E3-9032-A1026FAC4B05}" sibTransId="{77135565-1478-40F8-8F43-24A845986220}"/>
    <dgm:cxn modelId="{F96700EE-43DF-46D3-BA08-4F8A2613DEB8}" type="presOf" srcId="{F431B4A2-EA4B-40E2-893D-70BA1EE6FA22}" destId="{B77F44C7-943C-40C7-85C5-9B1CC6D10B99}" srcOrd="0" destOrd="0" presId="urn:microsoft.com/office/officeart/2005/8/layout/process1"/>
    <dgm:cxn modelId="{68893302-7EF3-41F7-80BF-BD581E247F7E}" type="presOf" srcId="{EE3CA1E2-EEFC-49C9-83AD-34B2A6A43AA5}" destId="{7FF15B4C-D169-4926-AEBA-435B678E1F47}" srcOrd="0" destOrd="0" presId="urn:microsoft.com/office/officeart/2005/8/layout/process1"/>
    <dgm:cxn modelId="{D69FA025-7E0F-41D3-A779-9E18FC20E3DE}" type="presOf" srcId="{A533966B-CCA2-42A9-8D44-3700589DBC07}" destId="{B794E4C2-B66F-400F-83DB-1A04DACD3C73}" srcOrd="0" destOrd="0" presId="urn:microsoft.com/office/officeart/2005/8/layout/process1"/>
    <dgm:cxn modelId="{848FC61C-9903-4F3D-9C9C-2077BF6E8A27}" type="presOf" srcId="{3A5E5C10-0F81-47E3-8E2B-6980626114D0}" destId="{1037B78F-21C4-4719-B3F7-90C6FEE9F087}" srcOrd="0" destOrd="0" presId="urn:microsoft.com/office/officeart/2005/8/layout/process1"/>
    <dgm:cxn modelId="{4E0FECC3-F9D7-4DD6-9E8E-BB0BC863CFF3}" type="presOf" srcId="{DBC08CA4-E2AA-4509-9D0F-883CB4FFBC42}" destId="{D67B862B-F491-4F15-A263-DED801C966DE}" srcOrd="0" destOrd="0" presId="urn:microsoft.com/office/officeart/2005/8/layout/process1"/>
    <dgm:cxn modelId="{001CA45D-3F76-4079-B271-224C9F50EBD3}" type="presOf" srcId="{9091DC6D-6B84-4619-AC9A-30DB90DEC9B4}" destId="{993ADD5A-E02B-4218-9CE3-F17127E233EC}" srcOrd="0" destOrd="0" presId="urn:microsoft.com/office/officeart/2005/8/layout/process1"/>
    <dgm:cxn modelId="{D47F5136-30EA-417D-B3A2-39F1D06252FE}" type="presOf" srcId="{62AF63FF-4B06-4DA0-98C6-560102906DC4}" destId="{37CAC367-D7D9-404C-9EF8-CEB209BD08F0}" srcOrd="1" destOrd="0" presId="urn:microsoft.com/office/officeart/2005/8/layout/process1"/>
    <dgm:cxn modelId="{24D8D147-BE57-4ADF-9DE1-061760D13414}" type="presOf" srcId="{7105601F-3A1A-40FE-A859-E029D88E66AC}" destId="{457CB1D4-4DAF-4174-BE9B-52C29D709A18}" srcOrd="1" destOrd="0" presId="urn:microsoft.com/office/officeart/2005/8/layout/process1"/>
    <dgm:cxn modelId="{A548D3D5-464B-416F-9511-1BBBF120DE19}" srcId="{7AD80680-5CFF-4C12-89BA-45941FE2634B}" destId="{DBC08CA4-E2AA-4509-9D0F-883CB4FFBC42}" srcOrd="1" destOrd="0" parTransId="{E57B0996-588B-4396-A967-F38589AAF4BD}" sibTransId="{7105601F-3A1A-40FE-A859-E029D88E66AC}"/>
    <dgm:cxn modelId="{CD5CCBC5-C73A-4DE2-9F8D-4E449A04F059}" srcId="{7AD80680-5CFF-4C12-89BA-45941FE2634B}" destId="{9091DC6D-6B84-4619-AC9A-30DB90DEC9B4}" srcOrd="3" destOrd="0" parTransId="{59741236-94D1-4609-93A3-5CE575C42E65}" sibTransId="{A533966B-CCA2-42A9-8D44-3700589DBC07}"/>
    <dgm:cxn modelId="{AD20D4DF-0B85-4A84-A8AC-912EA28A3423}" type="presOf" srcId="{77135565-1478-40F8-8F43-24A845986220}" destId="{0BB7C391-B510-4F45-85B4-E3F6C07ECACC}" srcOrd="1" destOrd="0" presId="urn:microsoft.com/office/officeart/2005/8/layout/process1"/>
    <dgm:cxn modelId="{B4FCF504-9715-4011-90EE-04F77657D29F}" type="presOf" srcId="{7105601F-3A1A-40FE-A859-E029D88E66AC}" destId="{38288489-5BB1-4058-A20D-6FDD9615CDD0}" srcOrd="0" destOrd="0" presId="urn:microsoft.com/office/officeart/2005/8/layout/process1"/>
    <dgm:cxn modelId="{18740FED-3B94-41E4-93D4-C482A8F19C5D}" type="presOf" srcId="{7AD80680-5CFF-4C12-89BA-45941FE2634B}" destId="{B63A2B5D-269F-458B-AF71-77095CABA32F}" srcOrd="0" destOrd="0" presId="urn:microsoft.com/office/officeart/2005/8/layout/process1"/>
    <dgm:cxn modelId="{768247DC-01EF-45FA-B13B-4D088F3235E6}" srcId="{7AD80680-5CFF-4C12-89BA-45941FE2634B}" destId="{F431B4A2-EA4B-40E2-893D-70BA1EE6FA22}" srcOrd="2" destOrd="0" parTransId="{A2391636-02B4-433F-866F-6B4DE716CE43}" sibTransId="{62AF63FF-4B06-4DA0-98C6-560102906DC4}"/>
    <dgm:cxn modelId="{5E096780-3486-4EC4-8341-345790A7755E}" type="presOf" srcId="{A533966B-CCA2-42A9-8D44-3700589DBC07}" destId="{FE235B8A-C9E0-49F7-AE8D-1CD6ADBEBCF6}" srcOrd="1" destOrd="0" presId="urn:microsoft.com/office/officeart/2005/8/layout/process1"/>
    <dgm:cxn modelId="{1F6F8F84-5CCC-40C1-9421-5F3AA5231E0B}" type="presOf" srcId="{62AF63FF-4B06-4DA0-98C6-560102906DC4}" destId="{CC89CD1C-9ACA-4997-9513-D042D37BFB16}" srcOrd="0" destOrd="0" presId="urn:microsoft.com/office/officeart/2005/8/layout/process1"/>
    <dgm:cxn modelId="{41F5E038-EA4B-4896-BA6E-74EBA6216E52}" type="presOf" srcId="{77135565-1478-40F8-8F43-24A845986220}" destId="{CCCE98BC-5A75-4ECC-840E-1AD5E110E0DB}" srcOrd="0" destOrd="0" presId="urn:microsoft.com/office/officeart/2005/8/layout/process1"/>
    <dgm:cxn modelId="{E2ED9F57-50D8-4CEE-AAB6-D8AA113546AB}" type="presParOf" srcId="{B63A2B5D-269F-458B-AF71-77095CABA32F}" destId="{1037B78F-21C4-4719-B3F7-90C6FEE9F087}" srcOrd="0" destOrd="0" presId="urn:microsoft.com/office/officeart/2005/8/layout/process1"/>
    <dgm:cxn modelId="{035B787A-0963-4499-9BB8-BF084ACD53EB}" type="presParOf" srcId="{B63A2B5D-269F-458B-AF71-77095CABA32F}" destId="{CCCE98BC-5A75-4ECC-840E-1AD5E110E0DB}" srcOrd="1" destOrd="0" presId="urn:microsoft.com/office/officeart/2005/8/layout/process1"/>
    <dgm:cxn modelId="{B6791A76-E6CF-48E0-9671-DEF03ADC1DD5}" type="presParOf" srcId="{CCCE98BC-5A75-4ECC-840E-1AD5E110E0DB}" destId="{0BB7C391-B510-4F45-85B4-E3F6C07ECACC}" srcOrd="0" destOrd="0" presId="urn:microsoft.com/office/officeart/2005/8/layout/process1"/>
    <dgm:cxn modelId="{0A9E87D6-EE2E-40E7-9DE0-AC9F1CE61F3F}" type="presParOf" srcId="{B63A2B5D-269F-458B-AF71-77095CABA32F}" destId="{D67B862B-F491-4F15-A263-DED801C966DE}" srcOrd="2" destOrd="0" presId="urn:microsoft.com/office/officeart/2005/8/layout/process1"/>
    <dgm:cxn modelId="{100F7AB4-6BAE-4A95-88CC-5CD6623E9C25}" type="presParOf" srcId="{B63A2B5D-269F-458B-AF71-77095CABA32F}" destId="{38288489-5BB1-4058-A20D-6FDD9615CDD0}" srcOrd="3" destOrd="0" presId="urn:microsoft.com/office/officeart/2005/8/layout/process1"/>
    <dgm:cxn modelId="{F2E88A24-8B16-4B40-BDB9-92AD8EDC44B5}" type="presParOf" srcId="{38288489-5BB1-4058-A20D-6FDD9615CDD0}" destId="{457CB1D4-4DAF-4174-BE9B-52C29D709A18}" srcOrd="0" destOrd="0" presId="urn:microsoft.com/office/officeart/2005/8/layout/process1"/>
    <dgm:cxn modelId="{523445C2-5AB0-479D-9EB6-9AB12C27749B}" type="presParOf" srcId="{B63A2B5D-269F-458B-AF71-77095CABA32F}" destId="{B77F44C7-943C-40C7-85C5-9B1CC6D10B99}" srcOrd="4" destOrd="0" presId="urn:microsoft.com/office/officeart/2005/8/layout/process1"/>
    <dgm:cxn modelId="{E25193E0-5CAE-4E58-9F49-280B0ED641A8}" type="presParOf" srcId="{B63A2B5D-269F-458B-AF71-77095CABA32F}" destId="{CC89CD1C-9ACA-4997-9513-D042D37BFB16}" srcOrd="5" destOrd="0" presId="urn:microsoft.com/office/officeart/2005/8/layout/process1"/>
    <dgm:cxn modelId="{3217B1A7-3035-45AF-969E-6DB39068D474}" type="presParOf" srcId="{CC89CD1C-9ACA-4997-9513-D042D37BFB16}" destId="{37CAC367-D7D9-404C-9EF8-CEB209BD08F0}" srcOrd="0" destOrd="0" presId="urn:microsoft.com/office/officeart/2005/8/layout/process1"/>
    <dgm:cxn modelId="{830AE663-2B02-47C7-BAEE-BBB61A5699C1}" type="presParOf" srcId="{B63A2B5D-269F-458B-AF71-77095CABA32F}" destId="{993ADD5A-E02B-4218-9CE3-F17127E233EC}" srcOrd="6" destOrd="0" presId="urn:microsoft.com/office/officeart/2005/8/layout/process1"/>
    <dgm:cxn modelId="{6F76C891-22F5-4280-8A63-D71DD60679D9}" type="presParOf" srcId="{B63A2B5D-269F-458B-AF71-77095CABA32F}" destId="{B794E4C2-B66F-400F-83DB-1A04DACD3C73}" srcOrd="7" destOrd="0" presId="urn:microsoft.com/office/officeart/2005/8/layout/process1"/>
    <dgm:cxn modelId="{C1689868-74B5-4E4D-B2A1-BF608BA1F002}" type="presParOf" srcId="{B794E4C2-B66F-400F-83DB-1A04DACD3C73}" destId="{FE235B8A-C9E0-49F7-AE8D-1CD6ADBEBCF6}" srcOrd="0" destOrd="0" presId="urn:microsoft.com/office/officeart/2005/8/layout/process1"/>
    <dgm:cxn modelId="{6D80BA93-0647-4AE8-96FD-AEFE79AF137F}" type="presParOf" srcId="{B63A2B5D-269F-458B-AF71-77095CABA32F}" destId="{7FF15B4C-D169-4926-AEBA-435B678E1F47}" srcOrd="8" destOrd="0" presId="urn:microsoft.com/office/officeart/2005/8/layout/process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678AE3-17E0-402D-AF35-CB520CF54227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943BBF-9B4C-4931-9249-EABDB2CABF20}">
      <dgm:prSet/>
      <dgm:spPr/>
      <dgm:t>
        <a:bodyPr/>
        <a:lstStyle/>
        <a:p>
          <a:pPr algn="l" rtl="0"/>
          <a:r>
            <a:rPr lang="en-US" dirty="0" smtClean="0"/>
            <a:t>Straightening of curved canal</a:t>
          </a:r>
          <a:endParaRPr lang="en-US" dirty="0"/>
        </a:p>
      </dgm:t>
    </dgm:pt>
    <dgm:pt modelId="{E6B46194-FA13-4E5E-8CD6-36C6CEC15855}" type="parTrans" cxnId="{750D6D4F-6BA5-445B-9F63-A59C898805E9}">
      <dgm:prSet/>
      <dgm:spPr/>
      <dgm:t>
        <a:bodyPr/>
        <a:lstStyle/>
        <a:p>
          <a:endParaRPr lang="en-US"/>
        </a:p>
      </dgm:t>
    </dgm:pt>
    <dgm:pt modelId="{5BDF440B-ABDC-4C1A-8B8C-A9DBA561A52F}" type="sibTrans" cxnId="{750D6D4F-6BA5-445B-9F63-A59C898805E9}">
      <dgm:prSet/>
      <dgm:spPr/>
      <dgm:t>
        <a:bodyPr/>
        <a:lstStyle/>
        <a:p>
          <a:endParaRPr lang="en-US"/>
        </a:p>
      </dgm:t>
    </dgm:pt>
    <dgm:pt modelId="{80A59263-A632-420D-9EEF-F0C6578596CE}">
      <dgm:prSet/>
      <dgm:spPr/>
      <dgm:t>
        <a:bodyPr/>
        <a:lstStyle/>
        <a:p>
          <a:pPr algn="l" rtl="0"/>
          <a:r>
            <a:rPr lang="en-US" dirty="0" smtClean="0"/>
            <a:t>Accumulation of dentinal &amp; </a:t>
          </a:r>
          <a:r>
            <a:rPr lang="en-US" dirty="0" err="1" smtClean="0"/>
            <a:t>pulpal</a:t>
          </a:r>
          <a:r>
            <a:rPr lang="en-US" dirty="0" smtClean="0"/>
            <a:t> debris in apical 2-3 mm of the canal</a:t>
          </a:r>
          <a:endParaRPr lang="en-US" dirty="0"/>
        </a:p>
      </dgm:t>
    </dgm:pt>
    <dgm:pt modelId="{59E28A85-805F-40E4-9476-668C8E24EE62}" type="parTrans" cxnId="{3F0D150E-AB10-4D80-9AD6-F7F74FA3C6C3}">
      <dgm:prSet/>
      <dgm:spPr/>
      <dgm:t>
        <a:bodyPr/>
        <a:lstStyle/>
        <a:p>
          <a:endParaRPr lang="en-US"/>
        </a:p>
      </dgm:t>
    </dgm:pt>
    <dgm:pt modelId="{A5F05F92-7315-42B1-AC71-795CC3955E3B}" type="sibTrans" cxnId="{3F0D150E-AB10-4D80-9AD6-F7F74FA3C6C3}">
      <dgm:prSet/>
      <dgm:spPr/>
      <dgm:t>
        <a:bodyPr/>
        <a:lstStyle/>
        <a:p>
          <a:endParaRPr lang="en-US"/>
        </a:p>
      </dgm:t>
    </dgm:pt>
    <dgm:pt modelId="{D331DF4E-55BF-4A4E-9F44-26329240F955}">
      <dgm:prSet/>
      <dgm:spPr/>
      <dgm:t>
        <a:bodyPr/>
        <a:lstStyle/>
        <a:p>
          <a:pPr rtl="0"/>
          <a:r>
            <a:rPr lang="en-US" dirty="0" smtClean="0"/>
            <a:t>Failing to maintain foramen patency </a:t>
          </a:r>
          <a:endParaRPr lang="en-US" dirty="0"/>
        </a:p>
      </dgm:t>
    </dgm:pt>
    <dgm:pt modelId="{F17660F5-98D5-4912-945C-BFE6DB751447}" type="parTrans" cxnId="{8048B83C-E8A8-4947-B24D-0A3217CFF022}">
      <dgm:prSet/>
      <dgm:spPr/>
      <dgm:t>
        <a:bodyPr/>
        <a:lstStyle/>
        <a:p>
          <a:endParaRPr lang="en-US"/>
        </a:p>
      </dgm:t>
    </dgm:pt>
    <dgm:pt modelId="{246CF917-E9DE-47D2-869E-C026E0C13DCD}" type="sibTrans" cxnId="{8048B83C-E8A8-4947-B24D-0A3217CFF022}">
      <dgm:prSet/>
      <dgm:spPr/>
      <dgm:t>
        <a:bodyPr/>
        <a:lstStyle/>
        <a:p>
          <a:endParaRPr lang="en-US"/>
        </a:p>
      </dgm:t>
    </dgm:pt>
    <dgm:pt modelId="{EA1EDD66-453C-43AC-8D86-6DF72C9DB487}">
      <dgm:prSet/>
      <dgm:spPr/>
      <dgm:t>
        <a:bodyPr/>
        <a:lstStyle/>
        <a:p>
          <a:pPr algn="l" rtl="0"/>
          <a:r>
            <a:rPr lang="en-US" dirty="0" smtClean="0"/>
            <a:t>Skipping instrument sizes</a:t>
          </a:r>
          <a:endParaRPr lang="en-US" dirty="0"/>
        </a:p>
      </dgm:t>
    </dgm:pt>
    <dgm:pt modelId="{C5329A26-ECB4-4679-A130-2E0D9410BCC3}" type="parTrans" cxnId="{DF99A6BD-1FFD-4CF0-A00B-0CE97F51114E}">
      <dgm:prSet/>
      <dgm:spPr/>
      <dgm:t>
        <a:bodyPr/>
        <a:lstStyle/>
        <a:p>
          <a:endParaRPr lang="en-US"/>
        </a:p>
      </dgm:t>
    </dgm:pt>
    <dgm:pt modelId="{73BEC75B-D44F-4788-8FF0-C312C4F53AAF}" type="sibTrans" cxnId="{DF99A6BD-1FFD-4CF0-A00B-0CE97F51114E}">
      <dgm:prSet/>
      <dgm:spPr/>
      <dgm:t>
        <a:bodyPr/>
        <a:lstStyle/>
        <a:p>
          <a:endParaRPr lang="en-US"/>
        </a:p>
      </dgm:t>
    </dgm:pt>
    <dgm:pt modelId="{25B8FDF4-4A55-45FD-AC1C-818BA8819422}">
      <dgm:prSet/>
      <dgm:spPr/>
      <dgm:t>
        <a:bodyPr/>
        <a:lstStyle/>
        <a:p>
          <a:pPr algn="l" rtl="0"/>
          <a:r>
            <a:rPr lang="en-US" dirty="0" smtClean="0"/>
            <a:t>Failing to irrigate the apical 1/3</a:t>
          </a:r>
          <a:r>
            <a:rPr lang="en-US" baseline="30000" dirty="0" smtClean="0"/>
            <a:t>rd</a:t>
          </a:r>
          <a:r>
            <a:rPr lang="en-US" dirty="0" smtClean="0"/>
            <a:t> </a:t>
          </a:r>
          <a:endParaRPr lang="en-US" dirty="0"/>
        </a:p>
      </dgm:t>
    </dgm:pt>
    <dgm:pt modelId="{C37901BE-A101-4B33-BDCD-F20C1FB71A12}" type="parTrans" cxnId="{657EAAED-4E3F-4A2B-B8A6-E5EA8D75D427}">
      <dgm:prSet/>
      <dgm:spPr/>
      <dgm:t>
        <a:bodyPr/>
        <a:lstStyle/>
        <a:p>
          <a:endParaRPr lang="en-US"/>
        </a:p>
      </dgm:t>
    </dgm:pt>
    <dgm:pt modelId="{AA858529-6518-479D-8619-E238C5081BDA}" type="sibTrans" cxnId="{657EAAED-4E3F-4A2B-B8A6-E5EA8D75D427}">
      <dgm:prSet/>
      <dgm:spPr/>
      <dgm:t>
        <a:bodyPr/>
        <a:lstStyle/>
        <a:p>
          <a:endParaRPr lang="en-US"/>
        </a:p>
      </dgm:t>
    </dgm:pt>
    <dgm:pt modelId="{CE8C0BEF-1ECA-40C2-BEEB-9E7D50AD286D}">
      <dgm:prSet/>
      <dgm:spPr/>
      <dgm:t>
        <a:bodyPr/>
        <a:lstStyle/>
        <a:p>
          <a:pPr algn="l" rtl="0"/>
          <a:r>
            <a:rPr lang="en-US" dirty="0" smtClean="0"/>
            <a:t>Ledge formation </a:t>
          </a:r>
          <a:endParaRPr lang="en-US" dirty="0"/>
        </a:p>
      </dgm:t>
    </dgm:pt>
    <dgm:pt modelId="{F4A95522-8CFE-408D-B3BC-DF305588C15C}" type="parTrans" cxnId="{0C6B2CCB-C7A8-4491-9ADB-8A8AAE624E93}">
      <dgm:prSet/>
      <dgm:spPr/>
      <dgm:t>
        <a:bodyPr/>
        <a:lstStyle/>
        <a:p>
          <a:endParaRPr lang="en-US"/>
        </a:p>
      </dgm:t>
    </dgm:pt>
    <dgm:pt modelId="{C09F3D27-395B-42E6-9021-A850890C07A1}" type="sibTrans" cxnId="{0C6B2CCB-C7A8-4491-9ADB-8A8AAE624E93}">
      <dgm:prSet/>
      <dgm:spPr/>
      <dgm:t>
        <a:bodyPr/>
        <a:lstStyle/>
        <a:p>
          <a:endParaRPr lang="en-US"/>
        </a:p>
      </dgm:t>
    </dgm:pt>
    <dgm:pt modelId="{0071B7AF-4AA7-4885-952D-657276A09041}">
      <dgm:prSet/>
      <dgm:spPr/>
      <dgm:t>
        <a:bodyPr/>
        <a:lstStyle/>
        <a:p>
          <a:pPr rtl="0"/>
          <a:r>
            <a:rPr lang="en-US" dirty="0" smtClean="0"/>
            <a:t>Instrument separation </a:t>
          </a:r>
          <a:endParaRPr lang="en-US" dirty="0"/>
        </a:p>
      </dgm:t>
    </dgm:pt>
    <dgm:pt modelId="{3545D072-E814-455C-B024-42060E7FD1BC}" type="parTrans" cxnId="{10A5EA48-5D17-4D77-8C93-F4A74773F581}">
      <dgm:prSet/>
      <dgm:spPr/>
      <dgm:t>
        <a:bodyPr/>
        <a:lstStyle/>
        <a:p>
          <a:endParaRPr lang="en-US"/>
        </a:p>
      </dgm:t>
    </dgm:pt>
    <dgm:pt modelId="{BF04566E-343B-4CAE-94BB-F3946E469E2A}" type="sibTrans" cxnId="{10A5EA48-5D17-4D77-8C93-F4A74773F581}">
      <dgm:prSet/>
      <dgm:spPr/>
      <dgm:t>
        <a:bodyPr/>
        <a:lstStyle/>
        <a:p>
          <a:endParaRPr lang="en-US"/>
        </a:p>
      </dgm:t>
    </dgm:pt>
    <dgm:pt modelId="{7F7041C6-831C-418A-9C74-9661564D5921}">
      <dgm:prSet/>
      <dgm:spPr/>
      <dgm:t>
        <a:bodyPr/>
        <a:lstStyle/>
        <a:p>
          <a:pPr rtl="0"/>
          <a:r>
            <a:rPr lang="en-US" dirty="0" smtClean="0"/>
            <a:t>Blockage of the canal </a:t>
          </a:r>
          <a:endParaRPr lang="en-US" dirty="0"/>
        </a:p>
      </dgm:t>
    </dgm:pt>
    <dgm:pt modelId="{943C0E15-1A8B-4C96-A191-F2CDBA697242}" type="parTrans" cxnId="{59339EC4-9E14-48C5-B280-A354D4ED7B26}">
      <dgm:prSet/>
      <dgm:spPr/>
      <dgm:t>
        <a:bodyPr/>
        <a:lstStyle/>
        <a:p>
          <a:endParaRPr lang="en-US"/>
        </a:p>
      </dgm:t>
    </dgm:pt>
    <dgm:pt modelId="{1D454AD6-2108-4F98-9E81-9FAA9AFF1CAE}" type="sibTrans" cxnId="{59339EC4-9E14-48C5-B280-A354D4ED7B26}">
      <dgm:prSet/>
      <dgm:spPr/>
      <dgm:t>
        <a:bodyPr/>
        <a:lstStyle/>
        <a:p>
          <a:endParaRPr lang="en-US"/>
        </a:p>
      </dgm:t>
    </dgm:pt>
    <dgm:pt modelId="{0822B9CD-3254-4648-998D-EE2DE593680A}" type="pres">
      <dgm:prSet presAssocID="{84678AE3-17E0-402D-AF35-CB520CF5422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AA7CAD-83A0-4A11-80F2-0FBB0028681F}" type="pres">
      <dgm:prSet presAssocID="{84678AE3-17E0-402D-AF35-CB520CF54227}" presName="arrow" presStyleLbl="bgShp" presStyleIdx="0" presStyleCnt="1"/>
      <dgm:spPr/>
    </dgm:pt>
    <dgm:pt modelId="{8099AF4E-B4BB-48D2-8B1E-54FB16E65A7B}" type="pres">
      <dgm:prSet presAssocID="{84678AE3-17E0-402D-AF35-CB520CF54227}" presName="linearProcess" presStyleCnt="0"/>
      <dgm:spPr/>
    </dgm:pt>
    <dgm:pt modelId="{793C74AE-8BD4-4E49-BB5D-BFF0A4E1C26C}" type="pres">
      <dgm:prSet presAssocID="{3D943BBF-9B4C-4931-9249-EABDB2CABF20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880F4-8C90-4EA8-A611-E3D281375B41}" type="pres">
      <dgm:prSet presAssocID="{5BDF440B-ABDC-4C1A-8B8C-A9DBA561A52F}" presName="sibTrans" presStyleCnt="0"/>
      <dgm:spPr/>
    </dgm:pt>
    <dgm:pt modelId="{B8275482-365F-4F44-8581-37C55411B5C6}" type="pres">
      <dgm:prSet presAssocID="{80A59263-A632-420D-9EEF-F0C6578596CE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9AC65-D87F-4C96-B981-A0D83D95510F}" type="pres">
      <dgm:prSet presAssocID="{A5F05F92-7315-42B1-AC71-795CC3955E3B}" presName="sibTrans" presStyleCnt="0"/>
      <dgm:spPr/>
    </dgm:pt>
    <dgm:pt modelId="{E4BE4846-7391-4DF8-B2F5-D80B063DA26D}" type="pres">
      <dgm:prSet presAssocID="{D331DF4E-55BF-4A4E-9F44-26329240F955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65133-10EA-416B-AA96-50E9D6F34653}" type="pres">
      <dgm:prSet presAssocID="{246CF917-E9DE-47D2-869E-C026E0C13DCD}" presName="sibTrans" presStyleCnt="0"/>
      <dgm:spPr/>
    </dgm:pt>
    <dgm:pt modelId="{6DB63672-B0F5-4DBA-A6E9-4DC82161F110}" type="pres">
      <dgm:prSet presAssocID="{EA1EDD66-453C-43AC-8D86-6DF72C9DB487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B551CD-7165-47ED-A77C-24AF57E6FD44}" type="pres">
      <dgm:prSet presAssocID="{73BEC75B-D44F-4788-8FF0-C312C4F53AAF}" presName="sibTrans" presStyleCnt="0"/>
      <dgm:spPr/>
    </dgm:pt>
    <dgm:pt modelId="{434EB919-6172-4F07-B723-E1CD840F2AB0}" type="pres">
      <dgm:prSet presAssocID="{25B8FDF4-4A55-45FD-AC1C-818BA8819422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9D8F4-8FD9-45A3-864C-9F85308DD5DE}" type="pres">
      <dgm:prSet presAssocID="{AA858529-6518-479D-8619-E238C5081BDA}" presName="sibTrans" presStyleCnt="0"/>
      <dgm:spPr/>
    </dgm:pt>
    <dgm:pt modelId="{CD89FCE0-57ED-453F-9C45-D495C413CE75}" type="pres">
      <dgm:prSet presAssocID="{CE8C0BEF-1ECA-40C2-BEEB-9E7D50AD286D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45B8E-439D-43F7-8E60-FA9B7AB2B0B2}" type="pres">
      <dgm:prSet presAssocID="{C09F3D27-395B-42E6-9021-A850890C07A1}" presName="sibTrans" presStyleCnt="0"/>
      <dgm:spPr/>
    </dgm:pt>
    <dgm:pt modelId="{68B57072-5B1C-4771-989B-CD0584F15DE1}" type="pres">
      <dgm:prSet presAssocID="{0071B7AF-4AA7-4885-952D-657276A09041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82460-BF49-41BD-A5D6-808F7DC21301}" type="pres">
      <dgm:prSet presAssocID="{BF04566E-343B-4CAE-94BB-F3946E469E2A}" presName="sibTrans" presStyleCnt="0"/>
      <dgm:spPr/>
    </dgm:pt>
    <dgm:pt modelId="{84D60E1D-ED3A-4413-92C1-D8E54C56BD6C}" type="pres">
      <dgm:prSet presAssocID="{7F7041C6-831C-418A-9C74-9661564D5921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99A6BD-1FFD-4CF0-A00B-0CE97F51114E}" srcId="{84678AE3-17E0-402D-AF35-CB520CF54227}" destId="{EA1EDD66-453C-43AC-8D86-6DF72C9DB487}" srcOrd="3" destOrd="0" parTransId="{C5329A26-ECB4-4679-A130-2E0D9410BCC3}" sibTransId="{73BEC75B-D44F-4788-8FF0-C312C4F53AAF}"/>
    <dgm:cxn modelId="{0C6B2CCB-C7A8-4491-9ADB-8A8AAE624E93}" srcId="{84678AE3-17E0-402D-AF35-CB520CF54227}" destId="{CE8C0BEF-1ECA-40C2-BEEB-9E7D50AD286D}" srcOrd="5" destOrd="0" parTransId="{F4A95522-8CFE-408D-B3BC-DF305588C15C}" sibTransId="{C09F3D27-395B-42E6-9021-A850890C07A1}"/>
    <dgm:cxn modelId="{C50F230F-8A08-43B8-AB26-084C15C28CE3}" type="presOf" srcId="{EA1EDD66-453C-43AC-8D86-6DF72C9DB487}" destId="{6DB63672-B0F5-4DBA-A6E9-4DC82161F110}" srcOrd="0" destOrd="0" presId="urn:microsoft.com/office/officeart/2005/8/layout/hProcess9"/>
    <dgm:cxn modelId="{59339EC4-9E14-48C5-B280-A354D4ED7B26}" srcId="{84678AE3-17E0-402D-AF35-CB520CF54227}" destId="{7F7041C6-831C-418A-9C74-9661564D5921}" srcOrd="7" destOrd="0" parTransId="{943C0E15-1A8B-4C96-A191-F2CDBA697242}" sibTransId="{1D454AD6-2108-4F98-9E81-9FAA9AFF1CAE}"/>
    <dgm:cxn modelId="{1A679267-E3A9-44F2-BC6E-1C160429BDDE}" type="presOf" srcId="{CE8C0BEF-1ECA-40C2-BEEB-9E7D50AD286D}" destId="{CD89FCE0-57ED-453F-9C45-D495C413CE75}" srcOrd="0" destOrd="0" presId="urn:microsoft.com/office/officeart/2005/8/layout/hProcess9"/>
    <dgm:cxn modelId="{10A5EA48-5D17-4D77-8C93-F4A74773F581}" srcId="{84678AE3-17E0-402D-AF35-CB520CF54227}" destId="{0071B7AF-4AA7-4885-952D-657276A09041}" srcOrd="6" destOrd="0" parTransId="{3545D072-E814-455C-B024-42060E7FD1BC}" sibTransId="{BF04566E-343B-4CAE-94BB-F3946E469E2A}"/>
    <dgm:cxn modelId="{20EE4147-D453-413D-A3CF-62E1256E3BC7}" type="presOf" srcId="{D331DF4E-55BF-4A4E-9F44-26329240F955}" destId="{E4BE4846-7391-4DF8-B2F5-D80B063DA26D}" srcOrd="0" destOrd="0" presId="urn:microsoft.com/office/officeart/2005/8/layout/hProcess9"/>
    <dgm:cxn modelId="{DB051CA7-9961-4757-9C15-1A284B959BF0}" type="presOf" srcId="{0071B7AF-4AA7-4885-952D-657276A09041}" destId="{68B57072-5B1C-4771-989B-CD0584F15DE1}" srcOrd="0" destOrd="0" presId="urn:microsoft.com/office/officeart/2005/8/layout/hProcess9"/>
    <dgm:cxn modelId="{9DED9080-8997-4FA2-B7F3-6ED3CE07624B}" type="presOf" srcId="{25B8FDF4-4A55-45FD-AC1C-818BA8819422}" destId="{434EB919-6172-4F07-B723-E1CD840F2AB0}" srcOrd="0" destOrd="0" presId="urn:microsoft.com/office/officeart/2005/8/layout/hProcess9"/>
    <dgm:cxn modelId="{3A7076A7-C8F6-4112-BA67-225328C67B7B}" type="presOf" srcId="{7F7041C6-831C-418A-9C74-9661564D5921}" destId="{84D60E1D-ED3A-4413-92C1-D8E54C56BD6C}" srcOrd="0" destOrd="0" presId="urn:microsoft.com/office/officeart/2005/8/layout/hProcess9"/>
    <dgm:cxn modelId="{AF96955C-E374-4EBA-8933-DAC5339F0327}" type="presOf" srcId="{84678AE3-17E0-402D-AF35-CB520CF54227}" destId="{0822B9CD-3254-4648-998D-EE2DE593680A}" srcOrd="0" destOrd="0" presId="urn:microsoft.com/office/officeart/2005/8/layout/hProcess9"/>
    <dgm:cxn modelId="{61383A06-2155-4CA1-8359-FBBC9DAEE013}" type="presOf" srcId="{3D943BBF-9B4C-4931-9249-EABDB2CABF20}" destId="{793C74AE-8BD4-4E49-BB5D-BFF0A4E1C26C}" srcOrd="0" destOrd="0" presId="urn:microsoft.com/office/officeart/2005/8/layout/hProcess9"/>
    <dgm:cxn modelId="{3F0D150E-AB10-4D80-9AD6-F7F74FA3C6C3}" srcId="{84678AE3-17E0-402D-AF35-CB520CF54227}" destId="{80A59263-A632-420D-9EEF-F0C6578596CE}" srcOrd="1" destOrd="0" parTransId="{59E28A85-805F-40E4-9476-668C8E24EE62}" sibTransId="{A5F05F92-7315-42B1-AC71-795CC3955E3B}"/>
    <dgm:cxn modelId="{9FEAF465-12F6-4A0F-9D34-3C04AE6D511F}" type="presOf" srcId="{80A59263-A632-420D-9EEF-F0C6578596CE}" destId="{B8275482-365F-4F44-8581-37C55411B5C6}" srcOrd="0" destOrd="0" presId="urn:microsoft.com/office/officeart/2005/8/layout/hProcess9"/>
    <dgm:cxn modelId="{750D6D4F-6BA5-445B-9F63-A59C898805E9}" srcId="{84678AE3-17E0-402D-AF35-CB520CF54227}" destId="{3D943BBF-9B4C-4931-9249-EABDB2CABF20}" srcOrd="0" destOrd="0" parTransId="{E6B46194-FA13-4E5E-8CD6-36C6CEC15855}" sibTransId="{5BDF440B-ABDC-4C1A-8B8C-A9DBA561A52F}"/>
    <dgm:cxn modelId="{8048B83C-E8A8-4947-B24D-0A3217CFF022}" srcId="{84678AE3-17E0-402D-AF35-CB520CF54227}" destId="{D331DF4E-55BF-4A4E-9F44-26329240F955}" srcOrd="2" destOrd="0" parTransId="{F17660F5-98D5-4912-945C-BFE6DB751447}" sibTransId="{246CF917-E9DE-47D2-869E-C026E0C13DCD}"/>
    <dgm:cxn modelId="{657EAAED-4E3F-4A2B-B8A6-E5EA8D75D427}" srcId="{84678AE3-17E0-402D-AF35-CB520CF54227}" destId="{25B8FDF4-4A55-45FD-AC1C-818BA8819422}" srcOrd="4" destOrd="0" parTransId="{C37901BE-A101-4B33-BDCD-F20C1FB71A12}" sibTransId="{AA858529-6518-479D-8619-E238C5081BDA}"/>
    <dgm:cxn modelId="{95873439-4F09-450E-8651-2ECFA9990FE7}" type="presParOf" srcId="{0822B9CD-3254-4648-998D-EE2DE593680A}" destId="{88AA7CAD-83A0-4A11-80F2-0FBB0028681F}" srcOrd="0" destOrd="0" presId="urn:microsoft.com/office/officeart/2005/8/layout/hProcess9"/>
    <dgm:cxn modelId="{F1817670-7177-4910-8B7D-BB45958ED933}" type="presParOf" srcId="{0822B9CD-3254-4648-998D-EE2DE593680A}" destId="{8099AF4E-B4BB-48D2-8B1E-54FB16E65A7B}" srcOrd="1" destOrd="0" presId="urn:microsoft.com/office/officeart/2005/8/layout/hProcess9"/>
    <dgm:cxn modelId="{4E332E5E-8843-442C-92CC-56AA5EC64B90}" type="presParOf" srcId="{8099AF4E-B4BB-48D2-8B1E-54FB16E65A7B}" destId="{793C74AE-8BD4-4E49-BB5D-BFF0A4E1C26C}" srcOrd="0" destOrd="0" presId="urn:microsoft.com/office/officeart/2005/8/layout/hProcess9"/>
    <dgm:cxn modelId="{EAB638AD-58D9-4ECB-88CC-BD7CFEEF8CDA}" type="presParOf" srcId="{8099AF4E-B4BB-48D2-8B1E-54FB16E65A7B}" destId="{538880F4-8C90-4EA8-A611-E3D281375B41}" srcOrd="1" destOrd="0" presId="urn:microsoft.com/office/officeart/2005/8/layout/hProcess9"/>
    <dgm:cxn modelId="{FA451A8C-9EBB-4272-8E8F-7DFDF3B5782F}" type="presParOf" srcId="{8099AF4E-B4BB-48D2-8B1E-54FB16E65A7B}" destId="{B8275482-365F-4F44-8581-37C55411B5C6}" srcOrd="2" destOrd="0" presId="urn:microsoft.com/office/officeart/2005/8/layout/hProcess9"/>
    <dgm:cxn modelId="{3BD26B2B-02B7-485D-B818-49D1DCBCC9AC}" type="presParOf" srcId="{8099AF4E-B4BB-48D2-8B1E-54FB16E65A7B}" destId="{7979AC65-D87F-4C96-B981-A0D83D95510F}" srcOrd="3" destOrd="0" presId="urn:microsoft.com/office/officeart/2005/8/layout/hProcess9"/>
    <dgm:cxn modelId="{4A8E0DC2-2DEB-4467-9CEA-8EE617B91D00}" type="presParOf" srcId="{8099AF4E-B4BB-48D2-8B1E-54FB16E65A7B}" destId="{E4BE4846-7391-4DF8-B2F5-D80B063DA26D}" srcOrd="4" destOrd="0" presId="urn:microsoft.com/office/officeart/2005/8/layout/hProcess9"/>
    <dgm:cxn modelId="{5CCD8B27-0259-47DC-A364-672621EDB347}" type="presParOf" srcId="{8099AF4E-B4BB-48D2-8B1E-54FB16E65A7B}" destId="{65365133-10EA-416B-AA96-50E9D6F34653}" srcOrd="5" destOrd="0" presId="urn:microsoft.com/office/officeart/2005/8/layout/hProcess9"/>
    <dgm:cxn modelId="{EF7B9B38-B380-49B7-92B5-942189F90E6C}" type="presParOf" srcId="{8099AF4E-B4BB-48D2-8B1E-54FB16E65A7B}" destId="{6DB63672-B0F5-4DBA-A6E9-4DC82161F110}" srcOrd="6" destOrd="0" presId="urn:microsoft.com/office/officeart/2005/8/layout/hProcess9"/>
    <dgm:cxn modelId="{5035F7EE-AA7B-4E51-BADB-4D569B2884F8}" type="presParOf" srcId="{8099AF4E-B4BB-48D2-8B1E-54FB16E65A7B}" destId="{8BB551CD-7165-47ED-A77C-24AF57E6FD44}" srcOrd="7" destOrd="0" presId="urn:microsoft.com/office/officeart/2005/8/layout/hProcess9"/>
    <dgm:cxn modelId="{7AE1C7A6-68AA-49BF-8B7E-76DB24BDB2FE}" type="presParOf" srcId="{8099AF4E-B4BB-48D2-8B1E-54FB16E65A7B}" destId="{434EB919-6172-4F07-B723-E1CD840F2AB0}" srcOrd="8" destOrd="0" presId="urn:microsoft.com/office/officeart/2005/8/layout/hProcess9"/>
    <dgm:cxn modelId="{1CCF0C96-73B3-4D24-9CF6-573884565FCE}" type="presParOf" srcId="{8099AF4E-B4BB-48D2-8B1E-54FB16E65A7B}" destId="{11E9D8F4-8FD9-45A3-864C-9F85308DD5DE}" srcOrd="9" destOrd="0" presId="urn:microsoft.com/office/officeart/2005/8/layout/hProcess9"/>
    <dgm:cxn modelId="{29E83DEF-AB5A-4F9F-99FB-B5E30A527787}" type="presParOf" srcId="{8099AF4E-B4BB-48D2-8B1E-54FB16E65A7B}" destId="{CD89FCE0-57ED-453F-9C45-D495C413CE75}" srcOrd="10" destOrd="0" presId="urn:microsoft.com/office/officeart/2005/8/layout/hProcess9"/>
    <dgm:cxn modelId="{066415E8-8420-4DF8-8132-B2338FD01850}" type="presParOf" srcId="{8099AF4E-B4BB-48D2-8B1E-54FB16E65A7B}" destId="{3BC45B8E-439D-43F7-8E60-FA9B7AB2B0B2}" srcOrd="11" destOrd="0" presId="urn:microsoft.com/office/officeart/2005/8/layout/hProcess9"/>
    <dgm:cxn modelId="{949624AA-5199-4837-9732-59E8013E0BFD}" type="presParOf" srcId="{8099AF4E-B4BB-48D2-8B1E-54FB16E65A7B}" destId="{68B57072-5B1C-4771-989B-CD0584F15DE1}" srcOrd="12" destOrd="0" presId="urn:microsoft.com/office/officeart/2005/8/layout/hProcess9"/>
    <dgm:cxn modelId="{F42E5BA2-39C4-4B9C-A5AB-475AAE2B0620}" type="presParOf" srcId="{8099AF4E-B4BB-48D2-8B1E-54FB16E65A7B}" destId="{D1182460-BF49-41BD-A5D6-808F7DC21301}" srcOrd="13" destOrd="0" presId="urn:microsoft.com/office/officeart/2005/8/layout/hProcess9"/>
    <dgm:cxn modelId="{0ADF929D-0A9B-40F3-AD85-3AA7F8E356C3}" type="presParOf" srcId="{8099AF4E-B4BB-48D2-8B1E-54FB16E65A7B}" destId="{84D60E1D-ED3A-4413-92C1-D8E54C56BD6C}" srcOrd="14" destOrd="0" presId="urn:microsoft.com/office/officeart/2005/8/layout/hProcess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AD87A1-6CCE-4946-AAEF-910B622616E7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99F05-A586-480E-B693-274194149AC7}">
      <dgm:prSet/>
      <dgm:spPr/>
      <dgm:t>
        <a:bodyPr/>
        <a:lstStyle/>
        <a:p>
          <a:pPr rtl="0"/>
          <a:r>
            <a:rPr lang="en-US" dirty="0" smtClean="0"/>
            <a:t>Coronal </a:t>
          </a:r>
          <a:endParaRPr lang="en-US" dirty="0"/>
        </a:p>
      </dgm:t>
    </dgm:pt>
    <dgm:pt modelId="{EEC1025F-1627-4DE7-B2D7-6B3E196AE3B7}" type="parTrans" cxnId="{72185E2F-788F-4D6B-A224-1E2DABB28CD9}">
      <dgm:prSet/>
      <dgm:spPr/>
      <dgm:t>
        <a:bodyPr/>
        <a:lstStyle/>
        <a:p>
          <a:endParaRPr lang="en-US"/>
        </a:p>
      </dgm:t>
    </dgm:pt>
    <dgm:pt modelId="{4E5D6C3E-EE43-41C3-B4BA-3B5E588E69A5}" type="sibTrans" cxnId="{72185E2F-788F-4D6B-A224-1E2DABB28CD9}">
      <dgm:prSet/>
      <dgm:spPr/>
      <dgm:t>
        <a:bodyPr/>
        <a:lstStyle/>
        <a:p>
          <a:endParaRPr lang="en-US"/>
        </a:p>
      </dgm:t>
    </dgm:pt>
    <dgm:pt modelId="{2FE2F1FA-8F67-45E2-B518-86E8DF2F56E3}">
      <dgm:prSet/>
      <dgm:spPr/>
      <dgm:t>
        <a:bodyPr/>
        <a:lstStyle/>
        <a:p>
          <a:pPr rtl="0"/>
          <a:r>
            <a:rPr lang="en-US" dirty="0" smtClean="0"/>
            <a:t>Apical </a:t>
          </a:r>
          <a:endParaRPr lang="en-US" dirty="0"/>
        </a:p>
      </dgm:t>
    </dgm:pt>
    <dgm:pt modelId="{732F7E52-7119-4A5E-B24F-ACD9F95C83BB}" type="parTrans" cxnId="{3567610A-E84F-44BD-BD3B-18D37B6A4075}">
      <dgm:prSet/>
      <dgm:spPr/>
      <dgm:t>
        <a:bodyPr/>
        <a:lstStyle/>
        <a:p>
          <a:endParaRPr lang="en-US"/>
        </a:p>
      </dgm:t>
    </dgm:pt>
    <dgm:pt modelId="{F532C99F-2CFC-439B-B06B-159D7A2C5B3B}" type="sibTrans" cxnId="{3567610A-E84F-44BD-BD3B-18D37B6A4075}">
      <dgm:prSet/>
      <dgm:spPr/>
      <dgm:t>
        <a:bodyPr/>
        <a:lstStyle/>
        <a:p>
          <a:endParaRPr lang="en-US"/>
        </a:p>
      </dgm:t>
    </dgm:pt>
    <dgm:pt modelId="{344D353C-E3FE-450C-8835-9297F30DD89E}" type="pres">
      <dgm:prSet presAssocID="{EDAD87A1-6CCE-4946-AAEF-910B622616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1992E7-C9A2-4400-A1E4-59418ED4F54E}" type="pres">
      <dgm:prSet presAssocID="{1E999F05-A586-480E-B693-274194149AC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D9D1E-B0BC-4FED-9CEA-60486B91AC58}" type="pres">
      <dgm:prSet presAssocID="{4E5D6C3E-EE43-41C3-B4BA-3B5E588E69A5}" presName="sibTrans" presStyleLbl="sibTrans2D1" presStyleIdx="0" presStyleCnt="1"/>
      <dgm:spPr/>
      <dgm:t>
        <a:bodyPr/>
        <a:lstStyle/>
        <a:p>
          <a:endParaRPr lang="en-US"/>
        </a:p>
      </dgm:t>
    </dgm:pt>
    <dgm:pt modelId="{A3BD32CE-07E4-4720-9DFA-6E0C7A4D13F0}" type="pres">
      <dgm:prSet presAssocID="{4E5D6C3E-EE43-41C3-B4BA-3B5E588E69A5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06DBA58-3EDC-4030-B00A-722FE9C924E0}" type="pres">
      <dgm:prSet presAssocID="{2FE2F1FA-8F67-45E2-B518-86E8DF2F56E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E82CEF-EBE2-4A52-AE26-6CEBEEF80E2B}" type="presOf" srcId="{4E5D6C3E-EE43-41C3-B4BA-3B5E588E69A5}" destId="{D05D9D1E-B0BC-4FED-9CEA-60486B91AC58}" srcOrd="0" destOrd="0" presId="urn:microsoft.com/office/officeart/2005/8/layout/process1"/>
    <dgm:cxn modelId="{248C298A-D70B-4F0C-BBEE-653CF7C09DB3}" type="presOf" srcId="{4E5D6C3E-EE43-41C3-B4BA-3B5E588E69A5}" destId="{A3BD32CE-07E4-4720-9DFA-6E0C7A4D13F0}" srcOrd="1" destOrd="0" presId="urn:microsoft.com/office/officeart/2005/8/layout/process1"/>
    <dgm:cxn modelId="{72185E2F-788F-4D6B-A224-1E2DABB28CD9}" srcId="{EDAD87A1-6CCE-4946-AAEF-910B622616E7}" destId="{1E999F05-A586-480E-B693-274194149AC7}" srcOrd="0" destOrd="0" parTransId="{EEC1025F-1627-4DE7-B2D7-6B3E196AE3B7}" sibTransId="{4E5D6C3E-EE43-41C3-B4BA-3B5E588E69A5}"/>
    <dgm:cxn modelId="{3567610A-E84F-44BD-BD3B-18D37B6A4075}" srcId="{EDAD87A1-6CCE-4946-AAEF-910B622616E7}" destId="{2FE2F1FA-8F67-45E2-B518-86E8DF2F56E3}" srcOrd="1" destOrd="0" parTransId="{732F7E52-7119-4A5E-B24F-ACD9F95C83BB}" sibTransId="{F532C99F-2CFC-439B-B06B-159D7A2C5B3B}"/>
    <dgm:cxn modelId="{BFE5EBD8-D1AE-436E-BD65-BDB0055493CF}" type="presOf" srcId="{EDAD87A1-6CCE-4946-AAEF-910B622616E7}" destId="{344D353C-E3FE-450C-8835-9297F30DD89E}" srcOrd="0" destOrd="0" presId="urn:microsoft.com/office/officeart/2005/8/layout/process1"/>
    <dgm:cxn modelId="{9E107B1B-7992-43C5-A667-5A0941F40D57}" type="presOf" srcId="{1E999F05-A586-480E-B693-274194149AC7}" destId="{E81992E7-C9A2-4400-A1E4-59418ED4F54E}" srcOrd="0" destOrd="0" presId="urn:microsoft.com/office/officeart/2005/8/layout/process1"/>
    <dgm:cxn modelId="{DB774A54-2E4D-49B8-BDDF-D6D0C901A145}" type="presOf" srcId="{2FE2F1FA-8F67-45E2-B518-86E8DF2F56E3}" destId="{606DBA58-3EDC-4030-B00A-722FE9C924E0}" srcOrd="0" destOrd="0" presId="urn:microsoft.com/office/officeart/2005/8/layout/process1"/>
    <dgm:cxn modelId="{3DEB9FDE-EB88-4939-AF21-DF2DDD171475}" type="presParOf" srcId="{344D353C-E3FE-450C-8835-9297F30DD89E}" destId="{E81992E7-C9A2-4400-A1E4-59418ED4F54E}" srcOrd="0" destOrd="0" presId="urn:microsoft.com/office/officeart/2005/8/layout/process1"/>
    <dgm:cxn modelId="{70A6AE42-9A74-42A2-BB82-34DA038D789B}" type="presParOf" srcId="{344D353C-E3FE-450C-8835-9297F30DD89E}" destId="{D05D9D1E-B0BC-4FED-9CEA-60486B91AC58}" srcOrd="1" destOrd="0" presId="urn:microsoft.com/office/officeart/2005/8/layout/process1"/>
    <dgm:cxn modelId="{A5030AE5-E567-4533-BDE9-2E872200D382}" type="presParOf" srcId="{D05D9D1E-B0BC-4FED-9CEA-60486B91AC58}" destId="{A3BD32CE-07E4-4720-9DFA-6E0C7A4D13F0}" srcOrd="0" destOrd="0" presId="urn:microsoft.com/office/officeart/2005/8/layout/process1"/>
    <dgm:cxn modelId="{AE3C5812-0EDD-49CF-905C-42AD8C174101}" type="presParOf" srcId="{344D353C-E3FE-450C-8835-9297F30DD89E}" destId="{606DBA58-3EDC-4030-B00A-722FE9C924E0}" srcOrd="2" destOrd="0" presId="urn:microsoft.com/office/officeart/2005/8/layout/process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DB9F90-B584-4125-BA04-09B7F1EE2B30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31C42E-124F-453C-9393-623C1CE5AA2A}">
      <dgm:prSet/>
      <dgm:spPr/>
      <dgm:t>
        <a:bodyPr/>
        <a:lstStyle/>
        <a:p>
          <a:pPr rtl="0"/>
          <a:r>
            <a:rPr lang="en-US" dirty="0" smtClean="0"/>
            <a:t>Anterior teeth – </a:t>
          </a:r>
          <a:r>
            <a:rPr lang="en-US" dirty="0" err="1" smtClean="0"/>
            <a:t>incisal</a:t>
          </a:r>
          <a:r>
            <a:rPr lang="en-US" dirty="0" smtClean="0"/>
            <a:t> edge </a:t>
          </a:r>
          <a:endParaRPr lang="en-US" dirty="0"/>
        </a:p>
      </dgm:t>
    </dgm:pt>
    <dgm:pt modelId="{09FEC5D2-710D-432F-9C0C-7FB2D03C20A0}" type="parTrans" cxnId="{2CFCA694-7A19-41F1-BCBE-E1E434DD2176}">
      <dgm:prSet/>
      <dgm:spPr/>
      <dgm:t>
        <a:bodyPr/>
        <a:lstStyle/>
        <a:p>
          <a:endParaRPr lang="en-US"/>
        </a:p>
      </dgm:t>
    </dgm:pt>
    <dgm:pt modelId="{0C6369F8-FBA8-4DF9-8117-DD88DFCB37A4}" type="sibTrans" cxnId="{2CFCA694-7A19-41F1-BCBE-E1E434DD2176}">
      <dgm:prSet/>
      <dgm:spPr/>
      <dgm:t>
        <a:bodyPr/>
        <a:lstStyle/>
        <a:p>
          <a:endParaRPr lang="en-US"/>
        </a:p>
      </dgm:t>
    </dgm:pt>
    <dgm:pt modelId="{3879F1F0-5F04-465E-9D48-D44ACF25CBC2}">
      <dgm:prSet/>
      <dgm:spPr/>
      <dgm:t>
        <a:bodyPr/>
        <a:lstStyle/>
        <a:p>
          <a:pPr rtl="0"/>
          <a:r>
            <a:rPr lang="en-US" dirty="0" smtClean="0"/>
            <a:t>Posterior teeth – cusp tips </a:t>
          </a:r>
          <a:endParaRPr lang="en-US" dirty="0"/>
        </a:p>
      </dgm:t>
    </dgm:pt>
    <dgm:pt modelId="{0F415959-1035-4AC6-80C7-19FEB937A6EA}" type="parTrans" cxnId="{C9C6E490-E9EF-4832-9EA6-BD275B8EAAE7}">
      <dgm:prSet/>
      <dgm:spPr/>
      <dgm:t>
        <a:bodyPr/>
        <a:lstStyle/>
        <a:p>
          <a:endParaRPr lang="en-US"/>
        </a:p>
      </dgm:t>
    </dgm:pt>
    <dgm:pt modelId="{55BAAA3D-C15D-4D83-80A6-80DF658C92AD}" type="sibTrans" cxnId="{C9C6E490-E9EF-4832-9EA6-BD275B8EAAE7}">
      <dgm:prSet/>
      <dgm:spPr/>
      <dgm:t>
        <a:bodyPr/>
        <a:lstStyle/>
        <a:p>
          <a:endParaRPr lang="en-US"/>
        </a:p>
      </dgm:t>
    </dgm:pt>
    <dgm:pt modelId="{D1C7AD18-082D-475C-810D-DD5FBABE6B94}" type="pres">
      <dgm:prSet presAssocID="{26DB9F90-B584-4125-BA04-09B7F1EE2B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89CD0C-F2A6-4E92-8926-913C8DB6D8D8}" type="pres">
      <dgm:prSet presAssocID="{D631C42E-124F-453C-9393-623C1CE5AA2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2C295-6A83-4516-B607-207164B4A638}" type="pres">
      <dgm:prSet presAssocID="{0C6369F8-FBA8-4DF9-8117-DD88DFCB37A4}" presName="spacer" presStyleCnt="0"/>
      <dgm:spPr/>
    </dgm:pt>
    <dgm:pt modelId="{527A8826-5A06-4300-9A18-35D5DBB2085F}" type="pres">
      <dgm:prSet presAssocID="{3879F1F0-5F04-465E-9D48-D44ACF25CBC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C6E490-E9EF-4832-9EA6-BD275B8EAAE7}" srcId="{26DB9F90-B584-4125-BA04-09B7F1EE2B30}" destId="{3879F1F0-5F04-465E-9D48-D44ACF25CBC2}" srcOrd="1" destOrd="0" parTransId="{0F415959-1035-4AC6-80C7-19FEB937A6EA}" sibTransId="{55BAAA3D-C15D-4D83-80A6-80DF658C92AD}"/>
    <dgm:cxn modelId="{2CFCA694-7A19-41F1-BCBE-E1E434DD2176}" srcId="{26DB9F90-B584-4125-BA04-09B7F1EE2B30}" destId="{D631C42E-124F-453C-9393-623C1CE5AA2A}" srcOrd="0" destOrd="0" parTransId="{09FEC5D2-710D-432F-9C0C-7FB2D03C20A0}" sibTransId="{0C6369F8-FBA8-4DF9-8117-DD88DFCB37A4}"/>
    <dgm:cxn modelId="{CB1AFDE3-3F75-4BBA-9FD1-0BCAA42D6487}" type="presOf" srcId="{26DB9F90-B584-4125-BA04-09B7F1EE2B30}" destId="{D1C7AD18-082D-475C-810D-DD5FBABE6B94}" srcOrd="0" destOrd="0" presId="urn:microsoft.com/office/officeart/2005/8/layout/vList2"/>
    <dgm:cxn modelId="{5C93D0DD-E707-4E63-8734-45A0DDE018D5}" type="presOf" srcId="{D631C42E-124F-453C-9393-623C1CE5AA2A}" destId="{F089CD0C-F2A6-4E92-8926-913C8DB6D8D8}" srcOrd="0" destOrd="0" presId="urn:microsoft.com/office/officeart/2005/8/layout/vList2"/>
    <dgm:cxn modelId="{8DCDABF0-E532-461C-8091-47E7AF8D4CA2}" type="presOf" srcId="{3879F1F0-5F04-465E-9D48-D44ACF25CBC2}" destId="{527A8826-5A06-4300-9A18-35D5DBB2085F}" srcOrd="0" destOrd="0" presId="urn:microsoft.com/office/officeart/2005/8/layout/vList2"/>
    <dgm:cxn modelId="{010E31D1-8F40-44DE-AA39-6E7BCC924D4F}" type="presParOf" srcId="{D1C7AD18-082D-475C-810D-DD5FBABE6B94}" destId="{F089CD0C-F2A6-4E92-8926-913C8DB6D8D8}" srcOrd="0" destOrd="0" presId="urn:microsoft.com/office/officeart/2005/8/layout/vList2"/>
    <dgm:cxn modelId="{D86B7645-F31A-4F09-9968-0F371AA5BD8B}" type="presParOf" srcId="{D1C7AD18-082D-475C-810D-DD5FBABE6B94}" destId="{FCB2C295-6A83-4516-B607-207164B4A638}" srcOrd="1" destOrd="0" presId="urn:microsoft.com/office/officeart/2005/8/layout/vList2"/>
    <dgm:cxn modelId="{F2E38FD4-272A-4C17-BA18-59220A38540D}" type="presParOf" srcId="{D1C7AD18-082D-475C-810D-DD5FBABE6B94}" destId="{527A8826-5A06-4300-9A18-35D5DBB2085F}" srcOrd="2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600DF-A181-4396-9BFE-76A4BB6ED617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0400A-237E-4B5F-96E0-84C1202E2A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87833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aves">
  <p:cSld name="Blank wave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 descr="organic-02.png"/>
          <p:cNvPicPr preferRelativeResize="0"/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D21D2-3DDB-406A-B52F-5908CEF01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D16CF-95DE-40F6-83F0-8D1D6E7B99A1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72E43-3E02-48A0-B1CC-4C8BA8469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Layout" Target="../diagrams/layout10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8.xml"/><Relationship Id="rId12" Type="http://schemas.openxmlformats.org/officeDocument/2006/relationships/diagramData" Target="../diagrams/data10.xm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diagramColors" Target="../diagrams/colors9.xml"/><Relationship Id="rId5" Type="http://schemas.openxmlformats.org/officeDocument/2006/relationships/diagramLayout" Target="../diagrams/layout8.xml"/><Relationship Id="rId15" Type="http://schemas.openxmlformats.org/officeDocument/2006/relationships/diagramColors" Target="../diagrams/colors10.xml"/><Relationship Id="rId10" Type="http://schemas.openxmlformats.org/officeDocument/2006/relationships/diagramQuickStyle" Target="../diagrams/quickStyle9.xml"/><Relationship Id="rId4" Type="http://schemas.openxmlformats.org/officeDocument/2006/relationships/diagramData" Target="../diagrams/data8.xml"/><Relationship Id="rId9" Type="http://schemas.openxmlformats.org/officeDocument/2006/relationships/diagramLayout" Target="../diagrams/layout9.xml"/><Relationship Id="rId1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diagramColors" Target="../diagrams/colors13.xml"/><Relationship Id="rId3" Type="http://schemas.openxmlformats.org/officeDocument/2006/relationships/diagramLayout" Target="../diagrams/layout11.xml"/><Relationship Id="rId7" Type="http://schemas.openxmlformats.org/officeDocument/2006/relationships/diagramLayout" Target="../diagrams/layout12.xml"/><Relationship Id="rId12" Type="http://schemas.openxmlformats.org/officeDocument/2006/relationships/diagramQuickStyle" Target="../diagrams/quickStyle13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11" Type="http://schemas.openxmlformats.org/officeDocument/2006/relationships/diagramLayout" Target="../diagrams/layout13.xml"/><Relationship Id="rId5" Type="http://schemas.openxmlformats.org/officeDocument/2006/relationships/diagramColors" Target="../diagrams/colors11.xml"/><Relationship Id="rId10" Type="http://schemas.openxmlformats.org/officeDocument/2006/relationships/diagramData" Target="../diagrams/data13.xml"/><Relationship Id="rId4" Type="http://schemas.openxmlformats.org/officeDocument/2006/relationships/diagramQuickStyle" Target="../diagrams/quickStyle11.xml"/><Relationship Id="rId9" Type="http://schemas.openxmlformats.org/officeDocument/2006/relationships/diagramColors" Target="../diagrams/colors12.xml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diagramLayout" Target="../diagrams/layout20.xml"/><Relationship Id="rId7" Type="http://schemas.openxmlformats.org/officeDocument/2006/relationships/diagramLayout" Target="../diagrams/layout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1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diagramColors" Target="../diagrams/colors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QuickStyle" Target="../diagrams/quickStyle24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Layout" Target="../diagrams/layout24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diagramData" Target="../diagrams/data24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Colors" Target="../diagrams/colors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8.xml"/><Relationship Id="rId3" Type="http://schemas.openxmlformats.org/officeDocument/2006/relationships/diagramLayout" Target="../diagrams/layout27.xml"/><Relationship Id="rId7" Type="http://schemas.openxmlformats.org/officeDocument/2006/relationships/diagramLayout" Target="../diagrams/layout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8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diagramColors" Target="../diagrams/colors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2.xml"/><Relationship Id="rId3" Type="http://schemas.openxmlformats.org/officeDocument/2006/relationships/diagramLayout" Target="../diagrams/layout41.xml"/><Relationship Id="rId7" Type="http://schemas.openxmlformats.org/officeDocument/2006/relationships/diagramLayout" Target="../diagrams/layout42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2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Relationship Id="rId9" Type="http://schemas.openxmlformats.org/officeDocument/2006/relationships/diagramColors" Target="../diagrams/colors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4.xml"/><Relationship Id="rId3" Type="http://schemas.openxmlformats.org/officeDocument/2006/relationships/diagramData" Target="../diagrams/data43.xml"/><Relationship Id="rId7" Type="http://schemas.openxmlformats.org/officeDocument/2006/relationships/diagramData" Target="../diagrams/data4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10" Type="http://schemas.openxmlformats.org/officeDocument/2006/relationships/diagramColors" Target="../diagrams/colors44.xml"/><Relationship Id="rId4" Type="http://schemas.openxmlformats.org/officeDocument/2006/relationships/diagramLayout" Target="../diagrams/layout43.xml"/><Relationship Id="rId9" Type="http://schemas.openxmlformats.org/officeDocument/2006/relationships/diagramQuickStyle" Target="../diagrams/quickStyle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6.xml"/><Relationship Id="rId13" Type="http://schemas.openxmlformats.org/officeDocument/2006/relationships/diagramLayout" Target="../diagrams/layout47.xml"/><Relationship Id="rId3" Type="http://schemas.openxmlformats.org/officeDocument/2006/relationships/diagramLayout" Target="../diagrams/layout45.xml"/><Relationship Id="rId7" Type="http://schemas.openxmlformats.org/officeDocument/2006/relationships/image" Target="../media/image36.png"/><Relationship Id="rId12" Type="http://schemas.openxmlformats.org/officeDocument/2006/relationships/diagramData" Target="../diagrams/data47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diagramColors" Target="../diagrams/colors46.xml"/><Relationship Id="rId5" Type="http://schemas.openxmlformats.org/officeDocument/2006/relationships/diagramColors" Target="../diagrams/colors45.xml"/><Relationship Id="rId15" Type="http://schemas.openxmlformats.org/officeDocument/2006/relationships/diagramColors" Target="../diagrams/colors47.xml"/><Relationship Id="rId10" Type="http://schemas.openxmlformats.org/officeDocument/2006/relationships/diagramQuickStyle" Target="../diagrams/quickStyle46.xml"/><Relationship Id="rId4" Type="http://schemas.openxmlformats.org/officeDocument/2006/relationships/diagramQuickStyle" Target="../diagrams/quickStyle45.xml"/><Relationship Id="rId9" Type="http://schemas.openxmlformats.org/officeDocument/2006/relationships/diagramLayout" Target="../diagrams/layout46.xml"/><Relationship Id="rId14" Type="http://schemas.openxmlformats.org/officeDocument/2006/relationships/diagramQuickStyle" Target="../diagrams/quickStyl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3.xml"/><Relationship Id="rId7" Type="http://schemas.openxmlformats.org/officeDocument/2006/relationships/image" Target="../media/image46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diagramColors" Target="../diagrams/colors53.xml"/><Relationship Id="rId4" Type="http://schemas.openxmlformats.org/officeDocument/2006/relationships/diagramQuickStyle" Target="../diagrams/quickStyle5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5.xml"/><Relationship Id="rId3" Type="http://schemas.openxmlformats.org/officeDocument/2006/relationships/diagramData" Target="../diagrams/data54.xml"/><Relationship Id="rId7" Type="http://schemas.openxmlformats.org/officeDocument/2006/relationships/diagramData" Target="../diagrams/data5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10" Type="http://schemas.openxmlformats.org/officeDocument/2006/relationships/diagramColors" Target="../diagrams/colors55.xml"/><Relationship Id="rId4" Type="http://schemas.openxmlformats.org/officeDocument/2006/relationships/diagramLayout" Target="../diagrams/layout54.xml"/><Relationship Id="rId9" Type="http://schemas.openxmlformats.org/officeDocument/2006/relationships/diagramQuickStyle" Target="../diagrams/quickStyl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8.xml"/><Relationship Id="rId13" Type="http://schemas.openxmlformats.org/officeDocument/2006/relationships/diagramQuickStyle" Target="../diagrams/quickStyle59.xml"/><Relationship Id="rId3" Type="http://schemas.openxmlformats.org/officeDocument/2006/relationships/diagramData" Target="../diagrams/data57.xml"/><Relationship Id="rId7" Type="http://schemas.openxmlformats.org/officeDocument/2006/relationships/diagramData" Target="../diagrams/data58.xml"/><Relationship Id="rId12" Type="http://schemas.openxmlformats.org/officeDocument/2006/relationships/diagramLayout" Target="../diagrams/layout5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7.xml"/><Relationship Id="rId11" Type="http://schemas.openxmlformats.org/officeDocument/2006/relationships/diagramData" Target="../diagrams/data59.xml"/><Relationship Id="rId5" Type="http://schemas.openxmlformats.org/officeDocument/2006/relationships/diagramQuickStyle" Target="../diagrams/quickStyle57.xml"/><Relationship Id="rId10" Type="http://schemas.openxmlformats.org/officeDocument/2006/relationships/diagramColors" Target="../diagrams/colors58.xml"/><Relationship Id="rId4" Type="http://schemas.openxmlformats.org/officeDocument/2006/relationships/diagramLayout" Target="../diagrams/layout57.xml"/><Relationship Id="rId9" Type="http://schemas.openxmlformats.org/officeDocument/2006/relationships/diagramQuickStyle" Target="../diagrams/quickStyle58.xml"/><Relationship Id="rId14" Type="http://schemas.openxmlformats.org/officeDocument/2006/relationships/diagramColors" Target="../diagrams/colors5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12" Type="http://schemas.openxmlformats.org/officeDocument/2006/relationships/diagramQuickStyle" Target="../diagrams/quickStyle5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WORKING LENGTH DETERMINATION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620000" cy="762000"/>
          </a:xfrm>
        </p:spPr>
        <p:txBody>
          <a:bodyPr>
            <a:normAutofit/>
          </a:bodyPr>
          <a:lstStyle/>
          <a:p>
            <a:pPr algn="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124200" cy="268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8683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Measuring block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1"/>
            <a:ext cx="8991600" cy="320039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Length adjustment of the stop made against the edge of a sterile metric ruler / a gauge specific for </a:t>
            </a:r>
            <a:r>
              <a:rPr lang="en-US" sz="2400" dirty="0" err="1" smtClean="0"/>
              <a:t>endodontics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err="1" smtClean="0"/>
              <a:t>Eg</a:t>
            </a:r>
            <a:r>
              <a:rPr lang="en-US" sz="2400" dirty="0" smtClean="0"/>
              <a:t>- </a:t>
            </a:r>
            <a:r>
              <a:rPr lang="en-US" sz="2400" dirty="0" err="1" smtClean="0">
                <a:solidFill>
                  <a:srgbClr val="FF0000"/>
                </a:solidFill>
              </a:rPr>
              <a:t>Guidener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endo</a:t>
            </a:r>
            <a:r>
              <a:rPr lang="en-US" sz="2400" dirty="0" smtClean="0">
                <a:solidFill>
                  <a:srgbClr val="FF0000"/>
                </a:solidFill>
              </a:rPr>
              <a:t> –M- Block </a:t>
            </a:r>
          </a:p>
          <a:p>
            <a:pPr>
              <a:buNone/>
            </a:pPr>
            <a:r>
              <a:rPr lang="en-US" sz="2400" dirty="0" smtClean="0"/>
              <a:t>Has 32 depth guides in 2rows </a:t>
            </a:r>
          </a:p>
          <a:p>
            <a:pPr>
              <a:buNone/>
            </a:pPr>
            <a:r>
              <a:rPr lang="en-US" sz="2400" dirty="0" smtClean="0"/>
              <a:t>Front row indicates from 12-27mm in 1mm increments </a:t>
            </a:r>
          </a:p>
          <a:p>
            <a:pPr>
              <a:buNone/>
            </a:pPr>
            <a:r>
              <a:rPr lang="en-US" sz="2400" dirty="0" smtClean="0"/>
              <a:t>Back row indicates 0.5mm deeper </a:t>
            </a:r>
          </a:p>
          <a:p>
            <a:pPr>
              <a:buNone/>
            </a:pPr>
            <a:r>
              <a:rPr lang="en-US" sz="2400" dirty="0" smtClean="0"/>
              <a:t>Half full ruler at the end </a:t>
            </a:r>
          </a:p>
          <a:p>
            <a:pPr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9" t="8511"/>
          <a:stretch>
            <a:fillRect/>
          </a:stretch>
        </p:blipFill>
        <p:spPr bwMode="auto">
          <a:xfrm>
            <a:off x="533400" y="4267200"/>
            <a:ext cx="2855913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4632" t="24874" r="13681" b="65567"/>
          <a:stretch>
            <a:fillRect/>
          </a:stretch>
        </p:blipFill>
        <p:spPr bwMode="auto">
          <a:xfrm>
            <a:off x="4343400" y="5562600"/>
            <a:ext cx="220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4632" t="10102" r="15866" b="82077"/>
          <a:stretch>
            <a:fillRect/>
          </a:stretch>
        </p:blipFill>
        <p:spPr bwMode="auto">
          <a:xfrm>
            <a:off x="4267200" y="4343400"/>
            <a:ext cx="2057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566144"/>
            <a:ext cx="2971800" cy="50800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REFERENCE POINT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3001"/>
            <a:ext cx="9144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 The point from which the WL is measured </a:t>
            </a:r>
            <a:r>
              <a:rPr lang="en-US" sz="2400" dirty="0" err="1" smtClean="0"/>
              <a:t>ie</a:t>
            </a:r>
            <a:r>
              <a:rPr lang="en-US" sz="2400" dirty="0" smtClean="0"/>
              <a:t>., stopper used  on the </a:t>
            </a:r>
            <a:r>
              <a:rPr lang="en-US" sz="2400" dirty="0" err="1" smtClean="0"/>
              <a:t>incisal</a:t>
            </a:r>
            <a:r>
              <a:rPr lang="en-US" sz="2400" dirty="0" smtClean="0"/>
              <a:t>  edges – </a:t>
            </a:r>
            <a:r>
              <a:rPr lang="en-US" sz="2400" dirty="0" err="1" smtClean="0"/>
              <a:t>anteriors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cavo</a:t>
            </a:r>
            <a:r>
              <a:rPr lang="en-US" sz="2400" dirty="0" smtClean="0"/>
              <a:t> surface cusp tips of molars 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76689" y="6207064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American Association of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Endodontists, </a:t>
            </a:r>
            <a:r>
              <a:rPr lang="en-US" i="1" dirty="0" smtClean="0">
                <a:solidFill>
                  <a:schemeClr val="bg1"/>
                </a:solidFill>
                <a:latin typeface="Comic Sans MS" pitchFamily="66" charset="0"/>
              </a:rPr>
              <a:t>Glossary </a:t>
            </a:r>
            <a:r>
              <a:rPr lang="en-US" i="1" dirty="0">
                <a:solidFill>
                  <a:schemeClr val="bg1"/>
                </a:solidFill>
                <a:latin typeface="Comic Sans MS" pitchFamily="66" charset="0"/>
              </a:rPr>
              <a:t>of Endodontic </a:t>
            </a:r>
            <a:r>
              <a:rPr lang="en-US" i="1" dirty="0" smtClean="0">
                <a:solidFill>
                  <a:schemeClr val="bg1"/>
                </a:solidFill>
                <a:latin typeface="Comic Sans MS" pitchFamily="66" charset="0"/>
              </a:rPr>
              <a:t>Terms,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7th edition, 2003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11783" r="5738"/>
          <a:stretch>
            <a:fillRect/>
          </a:stretch>
        </p:blipFill>
        <p:spPr bwMode="auto">
          <a:xfrm>
            <a:off x="2895600" y="3505200"/>
            <a:ext cx="42672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71800" y="61722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78" t="21136" r="52246" b="18474"/>
          <a:stretch/>
        </p:blipFill>
        <p:spPr bwMode="auto">
          <a:xfrm>
            <a:off x="6705600" y="4191000"/>
            <a:ext cx="219350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2514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 types </a:t>
            </a:r>
            <a:endParaRPr lang="en-US" sz="2000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1295400" y="2438400"/>
          <a:ext cx="27432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Down Arrow 11"/>
          <p:cNvSpPr/>
          <p:nvPr/>
        </p:nvSpPr>
        <p:spPr>
          <a:xfrm>
            <a:off x="1752600" y="3200400"/>
            <a:ext cx="152400" cy="4572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Diagram 13"/>
          <p:cNvGraphicFramePr/>
          <p:nvPr/>
        </p:nvGraphicFramePr>
        <p:xfrm>
          <a:off x="152400" y="3657600"/>
          <a:ext cx="31242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6" name="Elbow Connector 15"/>
          <p:cNvCxnSpPr/>
          <p:nvPr/>
        </p:nvCxnSpPr>
        <p:spPr>
          <a:xfrm>
            <a:off x="4191000" y="2667000"/>
            <a:ext cx="457200" cy="38100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18" name="Diagram 17"/>
          <p:cNvGraphicFramePr/>
          <p:nvPr/>
        </p:nvGraphicFramePr>
        <p:xfrm>
          <a:off x="4800600" y="2706468"/>
          <a:ext cx="4343400" cy="79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="" xmlns:p14="http://schemas.microsoft.com/office/powerpoint/2010/main" val="1023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STOP ATTACHMENTS 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1"/>
            <a:ext cx="85344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Most popular &amp; commonly used – silicon rubber stops  </a:t>
            </a:r>
            <a:endParaRPr lang="en-US" sz="2400" dirty="0"/>
          </a:p>
        </p:txBody>
      </p:sp>
      <p:sp>
        <p:nvSpPr>
          <p:cNvPr id="6" name="Down Arrow 5"/>
          <p:cNvSpPr/>
          <p:nvPr/>
        </p:nvSpPr>
        <p:spPr>
          <a:xfrm>
            <a:off x="4876800" y="1828800"/>
            <a:ext cx="484632" cy="914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10200" y="20574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 shapes </a:t>
            </a:r>
            <a:endParaRPr lang="en-US" sz="2000" b="1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3657600" y="2819401"/>
          <a:ext cx="3200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600" y="3733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Advantages of silicon rubber stops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152400" y="4191000"/>
          <a:ext cx="38862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495800" y="377326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Advantages of tear drop shaped rubber stoppers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4724400" y="4343400"/>
          <a:ext cx="4191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0400" y="685800"/>
            <a:ext cx="1883443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8080375" cy="762000"/>
          </a:xfrm>
        </p:spPr>
        <p:txBody>
          <a:bodyPr/>
          <a:lstStyle/>
          <a:p>
            <a:pPr algn="ctr"/>
            <a:r>
              <a:rPr lang="en-US" sz="4000" b="1" dirty="0" smtClean="0"/>
              <a:t>AVERAGE LENGTH OF TEETH</a:t>
            </a:r>
            <a:endParaRPr lang="en-US" sz="4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8001000" cy="4800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67000"/>
                <a:gridCol w="2667000"/>
                <a:gridCol w="2667000"/>
              </a:tblGrid>
              <a:tr h="60007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Maxillary (mm)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Mandibular (mm)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Incisor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Lateral Incisor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Cuspids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 Premolar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Second Premolar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 Molar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20.5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0007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Second Molar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METHODS OF DETERMINING WORKING LENGTH</a:t>
            </a:r>
            <a:endParaRPr lang="en-US" sz="3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669" t="61315" r="10046" b="9790"/>
          <a:stretch>
            <a:fillRect/>
          </a:stretch>
        </p:blipFill>
        <p:spPr bwMode="auto">
          <a:xfrm>
            <a:off x="118404" y="1219200"/>
            <a:ext cx="4529796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074" t="9212" r="55183" b="77056"/>
          <a:stretch>
            <a:fillRect/>
          </a:stretch>
        </p:blipFill>
        <p:spPr bwMode="auto">
          <a:xfrm>
            <a:off x="4800600" y="2666999"/>
            <a:ext cx="4114800" cy="3006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sp>
        <p:nvSpPr>
          <p:cNvPr id="4" name="Flowchart: Alternate Process 3"/>
          <p:cNvSpPr/>
          <p:nvPr/>
        </p:nvSpPr>
        <p:spPr>
          <a:xfrm>
            <a:off x="381000" y="177800"/>
            <a:ext cx="8458200" cy="81280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TECHNIQUES FOR WORKING LENGTH DETERMINATION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5560" y="1091895"/>
            <a:ext cx="7449239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Radiographic Methods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229487"/>
            <a:ext cx="8534400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en-US" sz="1800" dirty="0" smtClean="0">
                <a:latin typeface="Comic Sans MS" pitchFamily="66" charset="0"/>
              </a:rPr>
              <a:t>-  </a:t>
            </a:r>
            <a:r>
              <a:rPr lang="en-US" sz="2000" dirty="0" smtClean="0"/>
              <a:t>Original </a:t>
            </a:r>
            <a:r>
              <a:rPr lang="en-US" sz="2000" dirty="0"/>
              <a:t>diagnostic radiograph is measured from occlusal surface to root apex. </a:t>
            </a:r>
          </a:p>
          <a:p>
            <a:pPr algn="just">
              <a:spcBef>
                <a:spcPts val="2400"/>
              </a:spcBef>
            </a:pPr>
            <a:r>
              <a:rPr lang="en-US" sz="2000" dirty="0" smtClean="0"/>
              <a:t>-  This </a:t>
            </a:r>
            <a:r>
              <a:rPr lang="en-US" sz="2000" dirty="0"/>
              <a:t>length is verified by inserting instrument to estimated W.L in canal and taking an instrumentation radiograph.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561" y="171159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GROSSMAN’S METHOD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4191001"/>
            <a:ext cx="861060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Actual length of tooth </a:t>
            </a:r>
            <a:r>
              <a:rPr lang="en-US" sz="2000" dirty="0" smtClean="0">
                <a:solidFill>
                  <a:srgbClr val="FF0000"/>
                </a:solidFill>
              </a:rPr>
              <a:t>=</a:t>
            </a:r>
          </a:p>
          <a:p>
            <a:pPr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       </a:t>
            </a:r>
            <a:r>
              <a:rPr lang="en-US" sz="2000" b="1" u="sng" dirty="0" smtClean="0">
                <a:solidFill>
                  <a:srgbClr val="C00000"/>
                </a:solidFill>
              </a:rPr>
              <a:t>Actual </a:t>
            </a:r>
            <a:r>
              <a:rPr lang="en-US" sz="2000" b="1" u="sng" dirty="0">
                <a:solidFill>
                  <a:srgbClr val="C00000"/>
                </a:solidFill>
              </a:rPr>
              <a:t>length of </a:t>
            </a:r>
            <a:r>
              <a:rPr lang="en-US" sz="2000" b="1" u="sng" dirty="0" smtClean="0">
                <a:solidFill>
                  <a:srgbClr val="C00000"/>
                </a:solidFill>
              </a:rPr>
              <a:t>Radiograph </a:t>
            </a:r>
            <a:r>
              <a:rPr lang="el-GR" sz="2000" b="1" u="sng" dirty="0">
                <a:solidFill>
                  <a:srgbClr val="C00000"/>
                </a:solidFill>
              </a:rPr>
              <a:t>Χ</a:t>
            </a:r>
            <a:r>
              <a:rPr lang="en-US" sz="2000" b="1" u="sng" dirty="0">
                <a:solidFill>
                  <a:srgbClr val="C00000"/>
                </a:solidFill>
              </a:rPr>
              <a:t> Instrument Length of tooth</a:t>
            </a:r>
          </a:p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</a:rPr>
              <a:t>	</a:t>
            </a:r>
            <a:r>
              <a:rPr lang="en-US" sz="2000" b="1" dirty="0" smtClean="0">
                <a:solidFill>
                  <a:srgbClr val="C00000"/>
                </a:solidFill>
              </a:rPr>
              <a:t>                Radiographic </a:t>
            </a:r>
            <a:r>
              <a:rPr lang="en-US" sz="2000" b="1" dirty="0">
                <a:solidFill>
                  <a:srgbClr val="C00000"/>
                </a:solidFill>
              </a:rPr>
              <a:t>length of instrument</a:t>
            </a:r>
          </a:p>
        </p:txBody>
      </p:sp>
    </p:spTree>
    <p:extLst>
      <p:ext uri="{BB962C8B-B14F-4D97-AF65-F5344CB8AC3E}">
        <p14:creationId xmlns="" xmlns:p14="http://schemas.microsoft.com/office/powerpoint/2010/main" val="26735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WL DETERMINATION IN A MULTI ROOTED TOOTH </a:t>
            </a:r>
            <a:endParaRPr lang="en-US" sz="32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1600200"/>
          <a:ext cx="9144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INGLE METHOD </a:t>
            </a:r>
            <a:r>
              <a:rPr lang="en-US" sz="2800" b="1" dirty="0" smtClean="0"/>
              <a:t>– CONVENTIONAL RADIOGRAPHIC METHOD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143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Materials &amp; conditions required </a:t>
            </a:r>
            <a:endParaRPr lang="en-US" sz="2400" b="1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0" y="16764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 t="6622" b="27769"/>
          <a:stretch>
            <a:fillRect/>
          </a:stretch>
        </p:blipFill>
        <p:spPr>
          <a:xfrm>
            <a:off x="1154113" y="5470525"/>
            <a:ext cx="6577012" cy="1143000"/>
          </a:xfrm>
          <a:noFill/>
        </p:spPr>
      </p:pic>
      <p:sp>
        <p:nvSpPr>
          <p:cNvPr id="1321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838200"/>
            <a:ext cx="5219700" cy="4489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en-US" sz="2400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Measure the tooth on the preoperative radiograph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  Subtract at least 1.0mm “</a:t>
            </a:r>
            <a:r>
              <a:rPr lang="en-US" sz="2400" b="1" dirty="0" smtClean="0">
                <a:solidFill>
                  <a:srgbClr val="0000FF"/>
                </a:solidFill>
              </a:rPr>
              <a:t>safety              allowance</a:t>
            </a:r>
            <a:r>
              <a:rPr lang="en-US" sz="2400" dirty="0" smtClean="0"/>
              <a:t>” for possible image   distortion or magnification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Set the endodontic ruler &amp; adjust the stop on the instrument at that level</a:t>
            </a:r>
          </a:p>
        </p:txBody>
      </p:sp>
      <p:pic>
        <p:nvPicPr>
          <p:cNvPr id="30724" name="Picture 11" descr="Picture 1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l="11406" t="7675" r="54610" b="53578"/>
          <a:stretch>
            <a:fillRect/>
          </a:stretch>
        </p:blipFill>
        <p:spPr>
          <a:xfrm>
            <a:off x="6248400" y="381000"/>
            <a:ext cx="2001838" cy="2592388"/>
          </a:xfrm>
          <a:noFill/>
        </p:spPr>
      </p:pic>
      <p:pic>
        <p:nvPicPr>
          <p:cNvPr id="30725" name="Picture 12" descr="Picture 18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 l="46405" t="7675" r="13177" b="53787"/>
          <a:stretch>
            <a:fillRect/>
          </a:stretch>
        </p:blipFill>
        <p:spPr>
          <a:xfrm>
            <a:off x="6324600" y="2971800"/>
            <a:ext cx="1889125" cy="2541587"/>
          </a:xfrm>
          <a:noFill/>
        </p:spPr>
      </p:pic>
      <p:sp>
        <p:nvSpPr>
          <p:cNvPr id="6" name="Rectangle 5"/>
          <p:cNvSpPr/>
          <p:nvPr/>
        </p:nvSpPr>
        <p:spPr>
          <a:xfrm>
            <a:off x="1295400" y="304800"/>
            <a:ext cx="3799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METHOD</a:t>
            </a:r>
            <a:endParaRPr lang="en-US" sz="3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1049338"/>
          <a:ext cx="57150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7" name="Picture 8" descr="Picture 18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 l="12343" t="47025" r="54401" b="12898"/>
          <a:stretch>
            <a:fillRect/>
          </a:stretch>
        </p:blipFill>
        <p:spPr>
          <a:xfrm>
            <a:off x="6324600" y="1295400"/>
            <a:ext cx="2570163" cy="414655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DEFINITION </a:t>
            </a:r>
            <a:endParaRPr lang="en-US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343400"/>
            <a:ext cx="3657600" cy="2514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15240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“The </a:t>
            </a:r>
            <a:r>
              <a:rPr lang="en-US" sz="2400" dirty="0"/>
              <a:t>distance from the coronal reference point to the point at which canal preparation and </a:t>
            </a:r>
            <a:r>
              <a:rPr lang="en-US" sz="2400" dirty="0" err="1"/>
              <a:t>obturation</a:t>
            </a:r>
            <a:r>
              <a:rPr lang="en-US" sz="2400" dirty="0"/>
              <a:t>  should terminate”.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154668"/>
            <a:ext cx="30480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WORKING   LENGTH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590800"/>
            <a:ext cx="25146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ENDOMETRY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971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Refers to the accurate determination of the WL, which decides the apical termination point for all intra canal procedures from a reference point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1" name="Picture 7" descr="Picture 18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6"/>
          <a:srcRect l="46875" t="47046" r="12006" b="12877"/>
          <a:stretch>
            <a:fillRect/>
          </a:stretch>
        </p:blipFill>
        <p:spPr>
          <a:xfrm>
            <a:off x="5257800" y="1600200"/>
            <a:ext cx="3394075" cy="4525963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52400" y="1600200"/>
          <a:ext cx="6629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95" name="Picture 4" descr="ram photos 1059"/>
          <p:cNvPicPr>
            <a:picLocks noChangeAspect="1" noChangeArrowheads="1"/>
          </p:cNvPicPr>
          <p:nvPr/>
        </p:nvPicPr>
        <p:blipFill>
          <a:blip r:embed="rId6" cstate="print"/>
          <a:srcRect l="20912" t="12970" r="19141" b="19023"/>
          <a:stretch>
            <a:fillRect/>
          </a:stretch>
        </p:blipFill>
        <p:spPr bwMode="auto">
          <a:xfrm>
            <a:off x="7010400" y="2514600"/>
            <a:ext cx="190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381000"/>
          <a:ext cx="8991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Variations in Ingles method for special cases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535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CURVED CANALS</a:t>
            </a:r>
            <a:endParaRPr lang="en-US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200400" y="1143000"/>
          <a:ext cx="57912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4151293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MULTI-ROOTED &amp; POSTERIOR TEETH – WHEN 2 CANALS – SUPER IMPOSE</a:t>
            </a:r>
            <a:r>
              <a:rPr lang="en-US" dirty="0" smtClean="0"/>
              <a:t>D </a:t>
            </a:r>
            <a:endParaRPr lang="en-US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3276600" y="3200400"/>
          <a:ext cx="58674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/>
              <a:t>Weine’s</a:t>
            </a:r>
            <a:r>
              <a:rPr lang="en-US" sz="3200" b="1" dirty="0" smtClean="0"/>
              <a:t> recommendation for determining the WL </a:t>
            </a:r>
            <a:endParaRPr lang="en-US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76" t="67232" r="17258" b="10768"/>
          <a:stretch>
            <a:fillRect/>
          </a:stretch>
        </p:blipFill>
        <p:spPr bwMode="auto">
          <a:xfrm>
            <a:off x="613954" y="1905000"/>
            <a:ext cx="799664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KUTTLER’S METHOD </a:t>
            </a:r>
            <a:endParaRPr lang="en-US" sz="36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600201"/>
          <a:ext cx="9144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37" t="1" r="2077" b="20263"/>
          <a:stretch/>
        </p:blipFill>
        <p:spPr bwMode="auto">
          <a:xfrm>
            <a:off x="6172200" y="3581400"/>
            <a:ext cx="2819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Diagram 7"/>
          <p:cNvGraphicFramePr/>
          <p:nvPr/>
        </p:nvGraphicFramePr>
        <p:xfrm>
          <a:off x="152400" y="2819401"/>
          <a:ext cx="8991600" cy="655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0" y="3505200"/>
          <a:ext cx="6096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TECHNIQUE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0" y="990600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1099" t="11052" r="9589" b="71964"/>
          <a:stretch>
            <a:fillRect/>
          </a:stretch>
        </p:blipFill>
        <p:spPr bwMode="auto">
          <a:xfrm>
            <a:off x="990600" y="1371600"/>
            <a:ext cx="72390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57340" y="990600"/>
            <a:ext cx="7800860" cy="1785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81000" y="3810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BREGMAN METHOD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3276600"/>
            <a:ext cx="349877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smtClean="0"/>
              <a:t>CRD = </a:t>
            </a:r>
            <a:r>
              <a:rPr lang="en-US" sz="2800" b="1" u="sng" dirty="0" smtClean="0"/>
              <a:t>CRI  × CAD</a:t>
            </a:r>
          </a:p>
          <a:p>
            <a:r>
              <a:rPr lang="en-US" sz="2800" b="1" dirty="0" smtClean="0"/>
              <a:t>	    CAI</a:t>
            </a:r>
            <a:endParaRPr lang="en-US" sz="2800" b="1" u="sng" dirty="0"/>
          </a:p>
          <a:p>
            <a:r>
              <a:rPr lang="en-US" dirty="0"/>
              <a:t>	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64805" y="3225799"/>
            <a:ext cx="5486400" cy="12311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/>
              <a:t>CRD = Real tooth length</a:t>
            </a:r>
          </a:p>
          <a:p>
            <a:pPr algn="just"/>
            <a:r>
              <a:rPr lang="en-US" sz="1800" dirty="0" smtClean="0"/>
              <a:t>CAD = </a:t>
            </a:r>
            <a:r>
              <a:rPr lang="en-US" sz="1800" dirty="0"/>
              <a:t>Apparent </a:t>
            </a:r>
            <a:r>
              <a:rPr lang="en-US" sz="1800" dirty="0" smtClean="0"/>
              <a:t>tooth length, seen in radiograph</a:t>
            </a:r>
            <a:r>
              <a:rPr lang="en-US" sz="1800" dirty="0"/>
              <a:t>.</a:t>
            </a:r>
          </a:p>
          <a:p>
            <a:pPr algn="just"/>
            <a:r>
              <a:rPr lang="en-US" sz="1800" dirty="0"/>
              <a:t>CRI </a:t>
            </a:r>
            <a:r>
              <a:rPr lang="en-US" sz="1800" dirty="0" smtClean="0"/>
              <a:t> =  Real instrument  length</a:t>
            </a:r>
            <a:r>
              <a:rPr lang="en-US" sz="1800" dirty="0"/>
              <a:t>.</a:t>
            </a:r>
          </a:p>
          <a:p>
            <a:pPr algn="just"/>
            <a:r>
              <a:rPr lang="en-US" sz="1800" dirty="0" smtClean="0"/>
              <a:t>CAI = Apparent instrument length</a:t>
            </a:r>
            <a:r>
              <a:rPr lang="en-US" sz="1800" dirty="0"/>
              <a:t>, </a:t>
            </a:r>
            <a:r>
              <a:rPr lang="en-US" sz="1800" dirty="0" smtClean="0"/>
              <a:t>seen in radiograph</a:t>
            </a:r>
            <a:r>
              <a:rPr lang="en-US" sz="20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1023956"/>
            <a:ext cx="7620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- </a:t>
            </a:r>
            <a:r>
              <a:rPr lang="en-US" sz="1800" dirty="0" smtClean="0">
                <a:solidFill>
                  <a:schemeClr val="tx1"/>
                </a:solidFill>
              </a:rPr>
              <a:t>Flat </a:t>
            </a:r>
            <a:r>
              <a:rPr lang="en-US" sz="1800" dirty="0">
                <a:solidFill>
                  <a:schemeClr val="tx1"/>
                </a:solidFill>
              </a:rPr>
              <a:t>probes, 25mm. in length, are prepared.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- Steel </a:t>
            </a:r>
            <a:r>
              <a:rPr lang="en-US" sz="1800" dirty="0">
                <a:solidFill>
                  <a:schemeClr val="tx1"/>
                </a:solidFill>
              </a:rPr>
              <a:t>blade fixed with acrylic resin as stop, leaving free segment of 10mm for placement into root </a:t>
            </a:r>
            <a:r>
              <a:rPr lang="en-US" sz="1800" dirty="0" smtClean="0">
                <a:solidFill>
                  <a:schemeClr val="tx1"/>
                </a:solidFill>
              </a:rPr>
              <a:t>canal.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1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81000" y="3810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BEST’S METHOD</a:t>
            </a:r>
            <a:endParaRPr lang="en-US" sz="2800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1219201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71453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529749" y="5064873"/>
            <a:ext cx="3733800" cy="9100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418352" y="3623631"/>
            <a:ext cx="3733800" cy="9100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41280" y="1930595"/>
            <a:ext cx="3917700" cy="9299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369573" y="580853"/>
            <a:ext cx="4624333" cy="10544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/>
          <p:cNvSpPr/>
          <p:nvPr/>
        </p:nvSpPr>
        <p:spPr>
          <a:xfrm>
            <a:off x="143733" y="123327"/>
            <a:ext cx="2383032" cy="368300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SIGNIFICANCE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51646" y="475273"/>
            <a:ext cx="7176977" cy="5580043"/>
            <a:chOff x="1983037" y="958468"/>
            <a:chExt cx="8089540" cy="5127727"/>
          </a:xfrm>
        </p:grpSpPr>
        <p:sp>
          <p:nvSpPr>
            <p:cNvPr id="5" name="Rectangle 4"/>
            <p:cNvSpPr/>
            <p:nvPr/>
          </p:nvSpPr>
          <p:spPr>
            <a:xfrm>
              <a:off x="2776636" y="4613195"/>
              <a:ext cx="2131634" cy="2431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97252" y="3407979"/>
              <a:ext cx="2156635" cy="2431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77173" y="2175426"/>
              <a:ext cx="2156635" cy="2431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83037" y="4619528"/>
              <a:ext cx="1463040" cy="1466667"/>
              <a:chOff x="1158240" y="4486656"/>
              <a:chExt cx="1767840" cy="176479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158240" y="4486656"/>
                <a:ext cx="1767840" cy="176479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444752" y="4771644"/>
                <a:ext cx="1194816" cy="119481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23000">
                    <a:schemeClr val="bg1">
                      <a:lumMod val="95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97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178767" y="3403638"/>
              <a:ext cx="1463040" cy="1466667"/>
              <a:chOff x="1158240" y="4486656"/>
              <a:chExt cx="1767840" cy="1764792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158240" y="4486656"/>
                <a:ext cx="1767840" cy="176479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444752" y="4771644"/>
                <a:ext cx="1194816" cy="119481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23000">
                    <a:schemeClr val="bg1">
                      <a:lumMod val="95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97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398878" y="2174450"/>
              <a:ext cx="1463040" cy="1466667"/>
              <a:chOff x="1158240" y="4486656"/>
              <a:chExt cx="1767840" cy="17647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158240" y="4486656"/>
                <a:ext cx="1767840" cy="176479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444752" y="4771644"/>
                <a:ext cx="1194816" cy="119481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23000">
                    <a:schemeClr val="bg1">
                      <a:lumMod val="95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97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609537" y="958468"/>
              <a:ext cx="1463040" cy="1466667"/>
              <a:chOff x="1158240" y="4474464"/>
              <a:chExt cx="1767840" cy="176479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158240" y="4474464"/>
                <a:ext cx="1767840" cy="176479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444752" y="4771644"/>
                <a:ext cx="1194816" cy="119481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23000">
                    <a:schemeClr val="bg1">
                      <a:lumMod val="95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97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86980" y="2086601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rgbClr val="C00000"/>
                </a:solidFill>
                <a:latin typeface="Comic Sans MS" pitchFamily="66" charset="0"/>
              </a:rPr>
              <a:t>Determines how far into the canal the instruments are </a:t>
            </a:r>
            <a:r>
              <a:rPr lang="en-US" sz="1600" dirty="0" smtClean="0">
                <a:solidFill>
                  <a:srgbClr val="C00000"/>
                </a:solidFill>
                <a:latin typeface="Comic Sans MS" pitchFamily="66" charset="0"/>
              </a:rPr>
              <a:t>placed. </a:t>
            </a:r>
            <a:r>
              <a:rPr lang="en-US" sz="1600" dirty="0">
                <a:latin typeface="Comic Sans MS" pitchFamily="66" charset="0"/>
              </a:rPr>
              <a:t>worked.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20069" y="695635"/>
            <a:ext cx="457200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Determines 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how far into the 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canal debris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metabolites, 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end products and other unwanted items are 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</a:rPr>
              <a:t>removed.</a:t>
            </a:r>
            <a:endParaRPr lang="en-US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70898" y="3694047"/>
            <a:ext cx="3797978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spc="-110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If </a:t>
            </a:r>
            <a:r>
              <a:rPr lang="en-US" sz="1600" spc="-110" dirty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calculated correctly, helps in determining the success of treatment.</a:t>
            </a:r>
          </a:p>
          <a:p>
            <a:endParaRPr lang="en-US" sz="1800" spc="-110" dirty="0">
              <a:ln w="3175">
                <a:noFill/>
              </a:ln>
              <a:solidFill>
                <a:srgbClr val="00B0F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96303" y="5064873"/>
            <a:ext cx="3844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It effects the degree of pain and discomfort the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patient feels.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7600" y="92544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1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59964" y="220668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46614" y="3544301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3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0144" y="484307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18810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DIGITAL RADIOGRAPHY </a:t>
            </a:r>
            <a:endParaRPr 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600201"/>
            <a:ext cx="8991600" cy="1676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Digital image is a image found &amp; represented by a spatially distributed set of discrete sensors &amp; pixels </a:t>
            </a:r>
          </a:p>
          <a:p>
            <a:pPr>
              <a:buNone/>
            </a:pPr>
            <a:r>
              <a:rPr lang="en-US" sz="2400" dirty="0" smtClean="0"/>
              <a:t>E .g., Radio Visio </a:t>
            </a:r>
            <a:r>
              <a:rPr lang="en-US" sz="2400" dirty="0" err="1" smtClean="0"/>
              <a:t>Graphy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52401"/>
            <a:ext cx="800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A)    RADIOVISIOGRAPHY (RVG)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Components of RVG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1" y="1298156"/>
            <a:ext cx="6638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000" dirty="0"/>
              <a:t>The </a:t>
            </a:r>
            <a:r>
              <a:rPr lang="en-US" sz="2000" b="1" dirty="0"/>
              <a:t>“Radio” </a:t>
            </a:r>
            <a:r>
              <a:rPr lang="en-US" sz="2000" dirty="0"/>
              <a:t>component x ray unit: Consists of a hypersensitive intra oral sensor and a conventional </a:t>
            </a:r>
            <a:endParaRPr lang="en-US" sz="2000" dirty="0" smtClean="0"/>
          </a:p>
          <a:p>
            <a:pPr algn="just" eaLnBrk="1" hangingPunct="1"/>
            <a:r>
              <a:rPr lang="en-US" sz="2000" dirty="0" smtClean="0"/>
              <a:t>x-ray unit.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7200" y="3062239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The </a:t>
            </a:r>
            <a:r>
              <a:rPr lang="en-US" sz="2000" b="1" dirty="0" smtClean="0"/>
              <a:t>“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Visio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2000" b="1" dirty="0"/>
              <a:t> </a:t>
            </a:r>
            <a:r>
              <a:rPr lang="en-US" sz="2000" dirty="0" smtClean="0"/>
              <a:t>portion</a:t>
            </a:r>
            <a:r>
              <a:rPr lang="en-US" sz="2000" dirty="0"/>
              <a:t>: Consists of a </a:t>
            </a:r>
            <a:r>
              <a:rPr lang="en-US" sz="2000" b="1" dirty="0"/>
              <a:t>video monitor</a:t>
            </a:r>
            <a:r>
              <a:rPr lang="en-US" sz="2000" dirty="0"/>
              <a:t> and display processing unit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1910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Graphy</a:t>
            </a:r>
            <a:r>
              <a:rPr lang="en-US" b="1" dirty="0" smtClean="0"/>
              <a:t> “</a:t>
            </a:r>
            <a:r>
              <a:rPr lang="en-US" dirty="0" smtClean="0"/>
              <a:t> portion – storage module that can be connected to a final image display 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69" y="4191000"/>
            <a:ext cx="146497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14400"/>
            <a:ext cx="1143000" cy="118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38400"/>
            <a:ext cx="1524000" cy="132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53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2184" t="40101" r="8392" b="47144"/>
          <a:stretch>
            <a:fillRect/>
          </a:stretch>
        </p:blipFill>
        <p:spPr bwMode="auto">
          <a:xfrm>
            <a:off x="1143000" y="1371600"/>
            <a:ext cx="67818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91600" cy="11890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B)   </a:t>
            </a:r>
            <a:r>
              <a:rPr lang="en-US" sz="2400" b="1" dirty="0" smtClean="0"/>
              <a:t>STORAGE PHOSPHOR </a:t>
            </a:r>
            <a:r>
              <a:rPr lang="en-US" sz="3100" dirty="0" smtClean="0"/>
              <a:t>– </a:t>
            </a:r>
            <a:r>
              <a:rPr lang="en-US" sz="2800" b="1" dirty="0" smtClean="0"/>
              <a:t>Based Digital Radiography   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 ( 1981, FUJI)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447801"/>
          <a:ext cx="91440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0800" y="3581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ADVANTAGES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0" y="4230469"/>
          <a:ext cx="8991600" cy="95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" y="5486400"/>
            <a:ext cx="7696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EXAMPLE-  </a:t>
            </a:r>
            <a:r>
              <a:rPr lang="en-US" dirty="0" err="1" smtClean="0"/>
              <a:t>Digora</a:t>
            </a:r>
            <a:r>
              <a:rPr lang="en-US" dirty="0" smtClean="0"/>
              <a:t>( intra oral computed radiography system in 1994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XERORADIOGRAPHY</a:t>
            </a:r>
            <a:endParaRPr lang="en-US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99" t="18021" r="9029" b="13644"/>
          <a:stretch/>
        </p:blipFill>
        <p:spPr bwMode="auto">
          <a:xfrm>
            <a:off x="5257801" y="1295401"/>
            <a:ext cx="2842353" cy="415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Diagram 11"/>
          <p:cNvGraphicFramePr/>
          <p:nvPr/>
        </p:nvGraphicFramePr>
        <p:xfrm>
          <a:off x="228600" y="1600200"/>
          <a:ext cx="4800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1526" r="59155" b="71378"/>
          <a:stretch>
            <a:fillRect/>
          </a:stretch>
        </p:blipFill>
        <p:spPr bwMode="auto">
          <a:xfrm>
            <a:off x="609600" y="1524000"/>
            <a:ext cx="74676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SUBTRACTION IMAGE </a:t>
            </a:r>
            <a:endParaRPr lang="en-US" sz="3200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914400"/>
          <a:ext cx="9144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304800" y="279400"/>
            <a:ext cx="640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Unicode MS" pitchFamily="34" charset="-128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Non Radiographic Methods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28600" y="1371600"/>
          <a:ext cx="8915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09600" y="838200"/>
            <a:ext cx="32004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1B1D77"/>
                </a:solidFill>
                <a:latin typeface="Comic Sans MS" pitchFamily="66" charset="0"/>
              </a:rPr>
              <a:t> Tactile Sensation</a:t>
            </a:r>
            <a:endParaRPr lang="en-US" sz="1800" b="1" dirty="0">
              <a:solidFill>
                <a:srgbClr val="1B1D77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11805" t="26865" r="47872" b="62264"/>
          <a:stretch>
            <a:fillRect/>
          </a:stretch>
        </p:blipFill>
        <p:spPr bwMode="auto">
          <a:xfrm>
            <a:off x="1600200" y="4343400"/>
            <a:ext cx="54864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27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en"/>
          </a:p>
        </p:txBody>
      </p:sp>
      <p:sp>
        <p:nvSpPr>
          <p:cNvPr id="3" name="Rounded Rectangle 2"/>
          <p:cNvSpPr/>
          <p:nvPr/>
        </p:nvSpPr>
        <p:spPr>
          <a:xfrm>
            <a:off x="472808" y="279400"/>
            <a:ext cx="806159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B1D77"/>
                </a:solidFill>
              </a:rPr>
              <a:t>Apical Periodontal Sensitivity</a:t>
            </a:r>
            <a:endParaRPr lang="en-US" sz="3200" b="1" dirty="0">
              <a:solidFill>
                <a:srgbClr val="1B1D77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143000"/>
            <a:ext cx="3232150" cy="537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828800"/>
            <a:ext cx="60198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r>
              <a:rPr lang="en-US" sz="2000" dirty="0" smtClean="0"/>
              <a:t> Based on patients response, dentists observe   </a:t>
            </a:r>
            <a:r>
              <a:rPr lang="en-US" sz="2000" dirty="0" smtClean="0">
                <a:solidFill>
                  <a:srgbClr val="FF0000"/>
                </a:solidFill>
              </a:rPr>
              <a:t>‘eye twitching</a:t>
            </a:r>
            <a:r>
              <a:rPr lang="en-US" sz="2000" dirty="0" smtClean="0"/>
              <a:t>’ sign</a:t>
            </a:r>
            <a:endParaRPr lang="en-US" sz="2000" dirty="0">
              <a:latin typeface="Comic Sans MS" pitchFamily="66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0" y="2895600"/>
          <a:ext cx="60198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1431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2808" y="279400"/>
            <a:ext cx="790919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B1D77"/>
                </a:solidFill>
              </a:rPr>
              <a:t>Paper point method</a:t>
            </a:r>
            <a:endParaRPr lang="en-US" sz="3200" b="1" dirty="0">
              <a:solidFill>
                <a:srgbClr val="1B1D77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61" y="1837369"/>
            <a:ext cx="3374800" cy="357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199222" y="1583370"/>
          <a:ext cx="5134778" cy="413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1855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APICAL LIMIT OF THE ROOT CANAL SYSTEM </a:t>
            </a:r>
            <a:endParaRPr lang="en-US" sz="36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6324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1143000"/>
            <a:ext cx="37338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1. ROOT APEX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28" y="1600200"/>
            <a:ext cx="261817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08" y="3962400"/>
            <a:ext cx="231129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Radiographic grid system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838" t="76528" r="64220" b="9238"/>
          <a:stretch>
            <a:fillRect/>
          </a:stretch>
        </p:blipFill>
        <p:spPr bwMode="auto">
          <a:xfrm>
            <a:off x="7010400" y="1371600"/>
            <a:ext cx="191729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0" y="1219200"/>
          <a:ext cx="70104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4535" t="8418" r="2730" b="82929"/>
          <a:stretch>
            <a:fillRect/>
          </a:stretch>
        </p:blipFill>
        <p:spPr bwMode="auto">
          <a:xfrm>
            <a:off x="838200" y="4343400"/>
            <a:ext cx="6858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err="1" smtClean="0"/>
              <a:t>Endometric</a:t>
            </a:r>
            <a:r>
              <a:rPr lang="en-US" dirty="0" smtClean="0"/>
              <a:t> probe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3278" t="22754" r="2730" b="70713"/>
          <a:stretch>
            <a:fillRect/>
          </a:stretch>
        </p:blipFill>
        <p:spPr bwMode="auto">
          <a:xfrm>
            <a:off x="609600" y="3886200"/>
            <a:ext cx="79248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agram 5"/>
          <p:cNvGraphicFramePr/>
          <p:nvPr/>
        </p:nvGraphicFramePr>
        <p:xfrm>
          <a:off x="0" y="1676400"/>
          <a:ext cx="91440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91600" cy="1447800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rgbClr val="FF0000"/>
                </a:solidFill>
              </a:rPr>
              <a:t>II. ADVANCED METHODS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3600" b="1" dirty="0" smtClean="0"/>
              <a:t>ELECTRONIC METHOD  -apex locators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82880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Devices designed for determining the WL of a root canal as an adjunct to radiographic method 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4734" t="67861" r="4463" b="8775"/>
          <a:stretch>
            <a:fillRect/>
          </a:stretch>
        </p:blipFill>
        <p:spPr bwMode="auto">
          <a:xfrm>
            <a:off x="2514600" y="3657600"/>
            <a:ext cx="373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00400" y="60960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2999" cy="990600"/>
          </a:xfrm>
        </p:spPr>
        <p:txBody>
          <a:bodyPr/>
          <a:lstStyle/>
          <a:p>
            <a:r>
              <a:rPr lang="en-US" sz="3200" dirty="0" smtClean="0"/>
              <a:t> Basic Functions of EAL’S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838200"/>
          <a:ext cx="6324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4734" t="67861" r="4463" b="8775"/>
          <a:stretch>
            <a:fillRect/>
          </a:stretch>
        </p:blipFill>
        <p:spPr bwMode="auto">
          <a:xfrm>
            <a:off x="6324600" y="2590800"/>
            <a:ext cx="266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781800" y="4724400"/>
            <a:ext cx="381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Parts of an apex locator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737" t="58927" r="12633" b="7082"/>
          <a:stretch>
            <a:fillRect/>
          </a:stretch>
        </p:blipFill>
        <p:spPr bwMode="auto">
          <a:xfrm>
            <a:off x="4114800" y="3962400"/>
            <a:ext cx="487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1219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parts </a:t>
            </a:r>
            <a:endParaRPr lang="en-US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0" y="1676400"/>
          <a:ext cx="89916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 l="54734" t="67861" r="4463" b="8775"/>
          <a:stretch>
            <a:fillRect/>
          </a:stretch>
        </p:blipFill>
        <p:spPr bwMode="auto">
          <a:xfrm>
            <a:off x="228600" y="4114800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838200" y="6172200"/>
            <a:ext cx="609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400" y="6324600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TERMINOLOGIES </a:t>
            </a:r>
            <a:endParaRPr lang="en-US" sz="3200" b="1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228600" y="838200"/>
          <a:ext cx="8686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434" t="25640" r="10119" b="28490"/>
          <a:stretch>
            <a:fillRect/>
          </a:stretch>
        </p:blipFill>
        <p:spPr bwMode="auto">
          <a:xfrm>
            <a:off x="685800" y="533400"/>
            <a:ext cx="7620000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81000" y="228601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INDICATIONS  OF  APEX LOCATORS</a:t>
            </a:r>
            <a:endParaRPr lang="en-US" sz="2400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0" y="838200"/>
          <a:ext cx="9144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1501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338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Contraindications of Apex locators</a:t>
            </a:r>
            <a:endParaRPr lang="en-US" sz="3200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04800" y="990600"/>
          <a:ext cx="8610599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1617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CLASSIFICATION OF APEX LOCATORS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Generations based – on type / opposition to current flow &amp; number of frequencies used </a:t>
            </a:r>
            <a:endParaRPr lang="en-US" sz="2400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0" y="1905000"/>
          <a:ext cx="9144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152400" y="5221069"/>
          <a:ext cx="8991600" cy="163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505200" cy="5635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APICAL FORAMEN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1"/>
            <a:ext cx="8839200" cy="76199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Histological , it is the area where blood vessels &amp; nerve plexus enter the tooth , but not seen radio graphically 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553" t="8418" r="49764" b="64644"/>
          <a:stretch>
            <a:fillRect/>
          </a:stretch>
        </p:blipFill>
        <p:spPr bwMode="auto">
          <a:xfrm>
            <a:off x="6400800" y="3886200"/>
            <a:ext cx="2743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1905000"/>
            <a:ext cx="3352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3.APICAL CONSTRICTION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590800"/>
            <a:ext cx="63246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It is the region where the </a:t>
            </a:r>
            <a:r>
              <a:rPr lang="en-US" sz="2000" b="1" dirty="0" smtClean="0"/>
              <a:t>CDJ</a:t>
            </a:r>
            <a:r>
              <a:rPr lang="en-US" sz="2000" dirty="0" smtClean="0"/>
              <a:t> of the two halves of the root meet – known as </a:t>
            </a:r>
            <a:r>
              <a:rPr lang="en-US" sz="2000" b="1" dirty="0" smtClean="0"/>
              <a:t>TARGET AREA  </a:t>
            </a:r>
            <a:endParaRPr lang="en-US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5" r="2490"/>
          <a:stretch>
            <a:fillRect/>
          </a:stretch>
        </p:blipFill>
        <p:spPr bwMode="auto">
          <a:xfrm>
            <a:off x="6477000" y="2133600"/>
            <a:ext cx="247523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05600" y="5715000"/>
            <a:ext cx="381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3429000"/>
            <a:ext cx="62484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Diameter of – major constriction – 0.5 to 0.6mm</a:t>
            </a:r>
          </a:p>
          <a:p>
            <a:r>
              <a:rPr lang="en-US" sz="2000" dirty="0" smtClean="0"/>
              <a:t>Diameter of the minor constriction – less than 0.2mm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419600"/>
            <a:ext cx="6172200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Target area ranges – 0.75- 1mm ,  &amp; it varies with the age of the patient – as age increases , </a:t>
            </a:r>
            <a:r>
              <a:rPr lang="en-US" sz="2000" dirty="0" err="1" smtClean="0"/>
              <a:t>cementum</a:t>
            </a:r>
            <a:r>
              <a:rPr lang="en-US" sz="2000" dirty="0" smtClean="0"/>
              <a:t> deposition increases  - distance between  the target area &amp; the root apex increases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6019800"/>
            <a:ext cx="8763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Main objective is to determine the distance from the target area to the coronal reference point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generation – ( resistance type)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84" t="9908" r="1414" b="3425"/>
          <a:stretch/>
        </p:blipFill>
        <p:spPr bwMode="auto">
          <a:xfrm>
            <a:off x="6934200" y="1676400"/>
            <a:ext cx="19554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Diagram 11"/>
          <p:cNvGraphicFramePr/>
          <p:nvPr/>
        </p:nvGraphicFramePr>
        <p:xfrm>
          <a:off x="228600" y="1371600"/>
          <a:ext cx="65532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4572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Principle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304800" y="5181600"/>
          <a:ext cx="86868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589" t="20632" r="10853" b="61277"/>
          <a:stretch>
            <a:fillRect/>
          </a:stretch>
        </p:blipFill>
        <p:spPr bwMode="auto">
          <a:xfrm>
            <a:off x="533400" y="1447800"/>
            <a:ext cx="78486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228600"/>
            <a:ext cx="8080375" cy="1066800"/>
          </a:xfrm>
        </p:spPr>
        <p:txBody>
          <a:bodyPr/>
          <a:lstStyle/>
          <a:p>
            <a:r>
              <a:rPr lang="en-US" sz="3200" b="1" dirty="0" smtClean="0"/>
              <a:t>SECOND </a:t>
            </a:r>
            <a:r>
              <a:rPr lang="en-US" sz="3200" b="1" dirty="0"/>
              <a:t>GENERATION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0" y="1524000"/>
          <a:ext cx="91440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4695" t="8418" r="54611" b="72075"/>
          <a:stretch>
            <a:fillRect/>
          </a:stretch>
        </p:blipFill>
        <p:spPr bwMode="auto">
          <a:xfrm>
            <a:off x="7162800" y="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26" r="3227" b="50000"/>
          <a:stretch/>
        </p:blipFill>
        <p:spPr bwMode="auto">
          <a:xfrm>
            <a:off x="7086600" y="4267200"/>
            <a:ext cx="1846231" cy="172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4191001"/>
            <a:ext cx="67818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buClr>
                <a:srgbClr val="FFCC66"/>
              </a:buClr>
              <a:buNone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Examples: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Endocator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an example of impedance type apex locator. Here high frequency (400 KHZ) current used. 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152400" y="2362200"/>
          <a:ext cx="89916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228600" y="5562600"/>
          <a:ext cx="6581128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057400" y="1524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buClr>
                <a:srgbClr val="FFCC66"/>
              </a:buClr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933" t="34186" r="56820" b="50433"/>
          <a:stretch>
            <a:fillRect/>
          </a:stretch>
        </p:blipFill>
        <p:spPr bwMode="auto">
          <a:xfrm>
            <a:off x="990600" y="1447800"/>
            <a:ext cx="6934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96676" y="317460"/>
            <a:ext cx="758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generation apex locators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667000" cy="295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/>
        </p:nvGraphicFramePr>
        <p:xfrm>
          <a:off x="0" y="1031714"/>
          <a:ext cx="6400800" cy="5826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1853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 of processor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5137" t="50120" r="14299" b="17486"/>
          <a:stretch>
            <a:fillRect/>
          </a:stretch>
        </p:blipFill>
        <p:spPr bwMode="auto">
          <a:xfrm>
            <a:off x="304800" y="44196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0" y="990600"/>
          <a:ext cx="9144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1143000" y="64770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177" t="33358" r="16509" b="51369"/>
          <a:stretch>
            <a:fillRect/>
          </a:stretch>
        </p:blipFill>
        <p:spPr bwMode="auto">
          <a:xfrm>
            <a:off x="838200" y="685800"/>
            <a:ext cx="716280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Fourth generation apex locator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954" t="44233" r="7657" b="46124"/>
          <a:stretch>
            <a:fillRect/>
          </a:stretch>
        </p:blipFill>
        <p:spPr bwMode="auto">
          <a:xfrm>
            <a:off x="304800" y="4267200"/>
            <a:ext cx="51816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Diagram 6"/>
          <p:cNvGraphicFramePr/>
          <p:nvPr/>
        </p:nvGraphicFramePr>
        <p:xfrm>
          <a:off x="0" y="1295400"/>
          <a:ext cx="9144000" cy="130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305966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Examples </a:t>
            </a:r>
            <a:endParaRPr lang="en-US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48309" t="38723" r="10367" b="55767"/>
          <a:stretch>
            <a:fillRect/>
          </a:stretch>
        </p:blipFill>
        <p:spPr bwMode="auto">
          <a:xfrm>
            <a:off x="1981200" y="2819400"/>
            <a:ext cx="4648200" cy="99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602270" cy="24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Fifth generation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669" t="65421" r="9532" b="23756"/>
          <a:stretch>
            <a:fillRect/>
          </a:stretch>
        </p:blipFill>
        <p:spPr bwMode="auto">
          <a:xfrm>
            <a:off x="1752600" y="3733800"/>
            <a:ext cx="68580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agram 5"/>
          <p:cNvGraphicFramePr/>
          <p:nvPr/>
        </p:nvGraphicFramePr>
        <p:xfrm>
          <a:off x="228600" y="1219200"/>
          <a:ext cx="86106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3962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Examples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NEED FOR DETERMINING WORKING LENGTH  </a:t>
            </a:r>
            <a:endParaRPr lang="en-US" sz="3600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6553" t="8418" r="49764" b="64644"/>
          <a:stretch>
            <a:fillRect/>
          </a:stretch>
        </p:blipFill>
        <p:spPr bwMode="auto">
          <a:xfrm>
            <a:off x="5943600" y="762000"/>
            <a:ext cx="2743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 flipV="1">
            <a:off x="5257800" y="6019800"/>
            <a:ext cx="381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48400" y="2590800"/>
            <a:ext cx="533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228600" y="1393389"/>
            <a:ext cx="486670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It has unique feature of apex </a:t>
            </a:r>
            <a:r>
              <a:rPr lang="en-US" sz="2000" b="1" dirty="0" smtClean="0">
                <a:solidFill>
                  <a:srgbClr val="FF0000"/>
                </a:solidFill>
              </a:rPr>
              <a:t>zoom</a:t>
            </a:r>
          </a:p>
          <a:p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4 </a:t>
            </a:r>
            <a:r>
              <a:rPr lang="en-US" sz="2000" b="1" dirty="0"/>
              <a:t>blue </a:t>
            </a:r>
            <a:r>
              <a:rPr lang="en-US" sz="2000" dirty="0"/>
              <a:t>– Beginning of apical region.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3 green </a:t>
            </a:r>
            <a:r>
              <a:rPr lang="en-US" sz="2000" dirty="0"/>
              <a:t>– Apical constriction region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2</a:t>
            </a:r>
            <a:r>
              <a:rPr lang="en-US" sz="2000" b="1" dirty="0" smtClean="0"/>
              <a:t> </a:t>
            </a:r>
            <a:r>
              <a:rPr lang="en-US" sz="2000" b="1" dirty="0"/>
              <a:t>yellow </a:t>
            </a:r>
            <a:r>
              <a:rPr lang="en-US" sz="2000" dirty="0"/>
              <a:t>– Adjacent to apical foramen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1 red </a:t>
            </a:r>
            <a:r>
              <a:rPr lang="en-US" sz="2000" dirty="0"/>
              <a:t>– Reached apical foramen &amp;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Red dot </a:t>
            </a:r>
            <a:r>
              <a:rPr lang="en-US" sz="2000" dirty="0"/>
              <a:t>– Apex has been passed</a:t>
            </a:r>
            <a:r>
              <a:rPr lang="en-US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Ex: RAYPEX 5</a:t>
            </a:r>
            <a:endParaRPr lang="en-US" sz="2000" b="1" dirty="0"/>
          </a:p>
          <a:p>
            <a:endParaRPr lang="en-US" sz="1800" dirty="0"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229" y="859815"/>
            <a:ext cx="390525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raypex5-01_fm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876800"/>
            <a:ext cx="2044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raypex5-02_fm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4953000"/>
            <a:ext cx="2044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aypex5-03_fm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953000"/>
            <a:ext cx="2044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389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842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Sixth generation apex locators</a:t>
            </a:r>
            <a:endParaRPr lang="en-US" sz="3200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152400" y="1295400"/>
          <a:ext cx="6553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943" y="1143000"/>
            <a:ext cx="232505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19916" t="60296" r="61495" b="17788"/>
          <a:stretch>
            <a:fillRect/>
          </a:stretch>
        </p:blipFill>
        <p:spPr bwMode="auto">
          <a:xfrm>
            <a:off x="6858000" y="3733800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37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 smtClean="0"/>
              <a:t>Combination Apex Locator and Endodontic</a:t>
            </a:r>
            <a:br>
              <a:rPr lang="en-US" sz="3000" b="1" dirty="0" smtClean="0"/>
            </a:br>
            <a:r>
              <a:rPr lang="en-US" sz="3000" b="1" dirty="0" smtClean="0"/>
              <a:t>Hand piece.</a:t>
            </a:r>
            <a:br>
              <a:rPr lang="en-US" sz="3000" b="1" dirty="0" smtClean="0"/>
            </a:br>
            <a:endParaRPr lang="en-US" sz="3000" b="1" dirty="0" smtClean="0"/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/>
          <a:srcRect l="1961" r="40196" b="7498"/>
          <a:stretch>
            <a:fillRect/>
          </a:stretch>
        </p:blipFill>
        <p:spPr bwMode="auto">
          <a:xfrm>
            <a:off x="6855730" y="3352800"/>
            <a:ext cx="2288270" cy="2133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0" y="2011363"/>
          <a:ext cx="6629400" cy="469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1371600"/>
            <a:ext cx="4509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Tri Auto ZX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457200" y="1981200"/>
          <a:ext cx="5562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Newer apex locator with other features </a:t>
            </a:r>
            <a:endParaRPr lang="en-US" sz="3600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NEWER CONCEPTS IN TIMMING OF WL DERTERMINATION </a:t>
            </a:r>
            <a:endParaRPr lang="en-US" sz="32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72" t="60751" r="62113" b="10768"/>
          <a:stretch>
            <a:fillRect/>
          </a:stretch>
        </p:blipFill>
        <p:spPr bwMode="auto">
          <a:xfrm>
            <a:off x="2362200" y="3962400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0" y="1371600"/>
          <a:ext cx="9144000" cy="983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228600" y="2743200"/>
          <a:ext cx="1981200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2362200" y="2438400"/>
          <a:ext cx="6781800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Rectangle 9"/>
          <p:cNvSpPr/>
          <p:nvPr/>
        </p:nvSpPr>
        <p:spPr>
          <a:xfrm>
            <a:off x="2362200" y="6019800"/>
            <a:ext cx="381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questions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365" t="25423" r="15062" b="43936"/>
          <a:stretch>
            <a:fillRect/>
          </a:stretch>
        </p:blipFill>
        <p:spPr bwMode="auto">
          <a:xfrm>
            <a:off x="762000" y="1371600"/>
            <a:ext cx="73152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FAILURE TO ACCURATELY  DETERMINE &amp; MAINTAIN WORKING LENGTH LEADS TO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2819400" cy="685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Working long</a:t>
            </a:r>
            <a:r>
              <a:rPr lang="en-US" dirty="0" smtClean="0"/>
              <a:t>-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590800" y="1447800"/>
          <a:ext cx="65532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0" y="3276600"/>
          <a:ext cx="9144000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Down Arrow 6"/>
          <p:cNvSpPr/>
          <p:nvPr/>
        </p:nvSpPr>
        <p:spPr>
          <a:xfrm>
            <a:off x="8305800" y="2895600"/>
            <a:ext cx="304800" cy="3810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3962400" y="4114800"/>
            <a:ext cx="381000" cy="914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19600" y="4419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Leads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12" name="Diagram 11"/>
          <p:cNvGraphicFramePr/>
          <p:nvPr/>
        </p:nvGraphicFramePr>
        <p:xfrm>
          <a:off x="0" y="5105400"/>
          <a:ext cx="9144000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2895600" cy="6858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Working short </a:t>
            </a:r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743200" y="0"/>
          <a:ext cx="64008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4"/>
          <p:cNvSpPr/>
          <p:nvPr/>
        </p:nvSpPr>
        <p:spPr>
          <a:xfrm>
            <a:off x="5486400" y="2895600"/>
            <a:ext cx="914400" cy="2057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19600" y="50862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Lower success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Loss of working length – occurs due to</a:t>
            </a:r>
            <a:endParaRPr lang="en-US" sz="32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914401"/>
          <a:ext cx="9144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5574268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Measurement should be made from a secure reference point on the crown, that can be identified &amp; monitored accurately , in close proximity to the straight line part of the instrument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2944</Words>
  <Application>Microsoft Office PowerPoint</Application>
  <PresentationFormat>On-screen Show (4:3)</PresentationFormat>
  <Paragraphs>333</Paragraphs>
  <Slides>65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WORKING LENGTH DETERMINATION </vt:lpstr>
      <vt:lpstr>DEFINITION </vt:lpstr>
      <vt:lpstr>Slide 3</vt:lpstr>
      <vt:lpstr>APICAL LIMIT OF THE ROOT CANAL SYSTEM </vt:lpstr>
      <vt:lpstr>2. APICAL FORAMEN </vt:lpstr>
      <vt:lpstr>NEED FOR DETERMINING WORKING LENGTH  </vt:lpstr>
      <vt:lpstr>FAILURE TO ACCURATELY  DETERMINE &amp; MAINTAIN WORKING LENGTH LEADS TO </vt:lpstr>
      <vt:lpstr>Working short -   </vt:lpstr>
      <vt:lpstr>Loss of working length – occurs due to</vt:lpstr>
      <vt:lpstr>Measuring block </vt:lpstr>
      <vt:lpstr>Slide 11</vt:lpstr>
      <vt:lpstr>STOP ATTACHMENTS </vt:lpstr>
      <vt:lpstr>AVERAGE LENGTH OF TEETH</vt:lpstr>
      <vt:lpstr>METHODS OF DETERMINING WORKING LENGTH</vt:lpstr>
      <vt:lpstr>Slide 15</vt:lpstr>
      <vt:lpstr>WL DETERMINATION IN A MULTI ROOTED TOOTH </vt:lpstr>
      <vt:lpstr>INGLE METHOD – CONVENTIONAL RADIOGRAPHIC METHOD </vt:lpstr>
      <vt:lpstr>Slide 18</vt:lpstr>
      <vt:lpstr>Slide 19</vt:lpstr>
      <vt:lpstr>Slide 20</vt:lpstr>
      <vt:lpstr>Slide 21</vt:lpstr>
      <vt:lpstr>Slide 22</vt:lpstr>
      <vt:lpstr>Variations in Ingles method for special cases </vt:lpstr>
      <vt:lpstr>Weine’s recommendation for determining the WL </vt:lpstr>
      <vt:lpstr>KUTTLER’S METHOD </vt:lpstr>
      <vt:lpstr>TECHNIQUE </vt:lpstr>
      <vt:lpstr>Slide 27</vt:lpstr>
      <vt:lpstr>Slide 28</vt:lpstr>
      <vt:lpstr>Slide 29</vt:lpstr>
      <vt:lpstr>DIGITAL RADIOGRAPHY </vt:lpstr>
      <vt:lpstr>Slide 31</vt:lpstr>
      <vt:lpstr>Slide 32</vt:lpstr>
      <vt:lpstr>B)   STORAGE PHOSPHOR – Based Digital Radiography       ( 1981, FUJI)</vt:lpstr>
      <vt:lpstr>Slide 34</vt:lpstr>
      <vt:lpstr>Slide 35</vt:lpstr>
      <vt:lpstr>Slide 36</vt:lpstr>
      <vt:lpstr>Slide 37</vt:lpstr>
      <vt:lpstr>Slide 38</vt:lpstr>
      <vt:lpstr>Slide 39</vt:lpstr>
      <vt:lpstr>Radiographic grid system </vt:lpstr>
      <vt:lpstr>Endometric probe </vt:lpstr>
      <vt:lpstr>II. ADVANCED METHODS ELECTRONIC METHOD  -apex locators </vt:lpstr>
      <vt:lpstr> Basic Functions of EAL’S </vt:lpstr>
      <vt:lpstr>Parts of an apex locator </vt:lpstr>
      <vt:lpstr>TERMINOLOGIES </vt:lpstr>
      <vt:lpstr>Slide 46</vt:lpstr>
      <vt:lpstr>Slide 47</vt:lpstr>
      <vt:lpstr>Slide 48</vt:lpstr>
      <vt:lpstr>CLASSIFICATION OF APEX LOCATORS </vt:lpstr>
      <vt:lpstr>First generation – ( resistance type)</vt:lpstr>
      <vt:lpstr>Slide 51</vt:lpstr>
      <vt:lpstr>SECOND GENERATION </vt:lpstr>
      <vt:lpstr>Slide 53</vt:lpstr>
      <vt:lpstr>Slide 54</vt:lpstr>
      <vt:lpstr>Slide 55</vt:lpstr>
      <vt:lpstr>Mechanism of processor </vt:lpstr>
      <vt:lpstr>Slide 57</vt:lpstr>
      <vt:lpstr>Fourth generation apex locator </vt:lpstr>
      <vt:lpstr>Fifth generation </vt:lpstr>
      <vt:lpstr>Slide 60</vt:lpstr>
      <vt:lpstr>Slide 61</vt:lpstr>
      <vt:lpstr>Combination Apex Locator and Endodontic Hand piece. </vt:lpstr>
      <vt:lpstr>Newer apex locator with other features </vt:lpstr>
      <vt:lpstr>NEWER CONCEPTS IN TIMMING OF WL DERTERMINATION </vt:lpstr>
      <vt:lpstr>Important questions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LENGTH DETERMINATION </dc:title>
  <dc:creator>cons</dc:creator>
  <cp:lastModifiedBy>Anitha Medam</cp:lastModifiedBy>
  <cp:revision>179</cp:revision>
  <dcterms:created xsi:type="dcterms:W3CDTF">2020-06-17T04:25:01Z</dcterms:created>
  <dcterms:modified xsi:type="dcterms:W3CDTF">2022-04-08T04:31:38Z</dcterms:modified>
</cp:coreProperties>
</file>